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864" r:id="rId4"/>
    <p:sldMasterId id="2147483876" r:id="rId5"/>
    <p:sldMasterId id="2147483878" r:id="rId6"/>
  </p:sldMasterIdLst>
  <p:notesMasterIdLst>
    <p:notesMasterId r:id="rId25"/>
  </p:notesMasterIdLst>
  <p:handoutMasterIdLst>
    <p:handoutMasterId r:id="rId26"/>
  </p:handoutMasterIdLst>
  <p:sldIdLst>
    <p:sldId id="262" r:id="rId7"/>
    <p:sldId id="263" r:id="rId8"/>
    <p:sldId id="264" r:id="rId9"/>
    <p:sldId id="259" r:id="rId10"/>
    <p:sldId id="265" r:id="rId11"/>
    <p:sldId id="266" r:id="rId12"/>
    <p:sldId id="260" r:id="rId13"/>
    <p:sldId id="267" r:id="rId14"/>
    <p:sldId id="272" r:id="rId15"/>
    <p:sldId id="273" r:id="rId16"/>
    <p:sldId id="278" r:id="rId17"/>
    <p:sldId id="274" r:id="rId18"/>
    <p:sldId id="275" r:id="rId19"/>
    <p:sldId id="279" r:id="rId20"/>
    <p:sldId id="276" r:id="rId21"/>
    <p:sldId id="271" r:id="rId22"/>
    <p:sldId id="268" r:id="rId23"/>
    <p:sldId id="26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2950" autoAdjust="0"/>
  </p:normalViewPr>
  <p:slideViewPr>
    <p:cSldViewPr snapToGrid="0">
      <p:cViewPr>
        <p:scale>
          <a:sx n="116" d="100"/>
          <a:sy n="116" d="100"/>
        </p:scale>
        <p:origin x="-132"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8" d="100"/>
          <a:sy n="68" d="100"/>
        </p:scale>
        <p:origin x="3288" y="3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A9632-4EB0-4862-92FF-00CF01BE2205}"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pt>
    <dgm:pt modelId="{5D3F0ED0-2EB6-453D-BE4B-4BBCD8987238}">
      <dgm:prSet phldrT="[Text]"/>
      <dgm:spPr/>
      <dgm:t>
        <a:bodyPr/>
        <a:lstStyle/>
        <a:p>
          <a:pPr>
            <a:lnSpc>
              <a:spcPct val="100000"/>
            </a:lnSpc>
            <a:defRPr cap="all"/>
          </a:pPr>
          <a:r>
            <a:rPr lang="en-US" dirty="0"/>
            <a:t>AGILE</a:t>
          </a:r>
        </a:p>
      </dgm:t>
    </dgm:pt>
    <dgm:pt modelId="{D6F3F8CC-AE84-4149-B520-1874B1B79F46}" type="parTrans" cxnId="{DC7A4FA1-590E-402E-B3C9-432D9D9BC84E}">
      <dgm:prSet/>
      <dgm:spPr/>
      <dgm:t>
        <a:bodyPr/>
        <a:lstStyle/>
        <a:p>
          <a:endParaRPr lang="en-US"/>
        </a:p>
      </dgm:t>
    </dgm:pt>
    <dgm:pt modelId="{2E2BF50E-B394-4636-BF63-257039995E33}" type="sibTrans" cxnId="{DC7A4FA1-590E-402E-B3C9-432D9D9BC84E}">
      <dgm:prSet/>
      <dgm:spPr/>
      <dgm:t>
        <a:bodyPr/>
        <a:lstStyle/>
        <a:p>
          <a:endParaRPr lang="en-US"/>
        </a:p>
      </dgm:t>
    </dgm:pt>
    <dgm:pt modelId="{00C4C7D7-43FB-4C62-B653-0BAA02E17855}">
      <dgm:prSet phldrT="[Text]"/>
      <dgm:spPr/>
      <dgm:t>
        <a:bodyPr/>
        <a:lstStyle/>
        <a:p>
          <a:pPr>
            <a:lnSpc>
              <a:spcPct val="100000"/>
            </a:lnSpc>
            <a:defRPr cap="all"/>
          </a:pPr>
          <a:r>
            <a:rPr lang="en-US" dirty="0"/>
            <a:t>Risk</a:t>
          </a:r>
        </a:p>
      </dgm:t>
    </dgm:pt>
    <dgm:pt modelId="{D3913AE7-4A70-4B94-8990-85FA8AA36E6B}" type="parTrans" cxnId="{6013628C-81BE-42D0-96B9-999F0382D570}">
      <dgm:prSet/>
      <dgm:spPr/>
      <dgm:t>
        <a:bodyPr/>
        <a:lstStyle/>
        <a:p>
          <a:endParaRPr lang="en-US"/>
        </a:p>
      </dgm:t>
    </dgm:pt>
    <dgm:pt modelId="{26407BAA-24CA-40B6-A34E-07DAAD20ECB5}" type="sibTrans" cxnId="{6013628C-81BE-42D0-96B9-999F0382D570}">
      <dgm:prSet/>
      <dgm:spPr/>
      <dgm:t>
        <a:bodyPr/>
        <a:lstStyle/>
        <a:p>
          <a:endParaRPr lang="en-US"/>
        </a:p>
      </dgm:t>
    </dgm:pt>
    <dgm:pt modelId="{BE3AF4B6-F5EC-44DF-9BDC-CB79D95FB3F4}">
      <dgm:prSet phldrT="[Text]"/>
      <dgm:spPr/>
      <dgm:t>
        <a:bodyPr/>
        <a:lstStyle/>
        <a:p>
          <a:pPr>
            <a:lnSpc>
              <a:spcPct val="100000"/>
            </a:lnSpc>
            <a:defRPr cap="all"/>
          </a:pPr>
          <a:r>
            <a:rPr lang="en-US" dirty="0"/>
            <a:t>Mix</a:t>
          </a:r>
        </a:p>
      </dgm:t>
    </dgm:pt>
    <dgm:pt modelId="{5DC69E6B-E902-4549-ACA2-C87487FCD048}" type="parTrans" cxnId="{8059B95D-5238-487F-9EF9-DC508342BA71}">
      <dgm:prSet/>
      <dgm:spPr/>
      <dgm:t>
        <a:bodyPr/>
        <a:lstStyle/>
        <a:p>
          <a:endParaRPr lang="en-US"/>
        </a:p>
      </dgm:t>
    </dgm:pt>
    <dgm:pt modelId="{3B148F1D-FDFC-4CDA-B894-16E41EDC0348}" type="sibTrans" cxnId="{8059B95D-5238-487F-9EF9-DC508342BA71}">
      <dgm:prSet/>
      <dgm:spPr/>
      <dgm:t>
        <a:bodyPr/>
        <a:lstStyle/>
        <a:p>
          <a:endParaRPr lang="en-US"/>
        </a:p>
      </dgm:t>
    </dgm:pt>
    <dgm:pt modelId="{8113D328-D741-4546-88EE-270C594CD2B6}" type="pres">
      <dgm:prSet presAssocID="{D75A9632-4EB0-4862-92FF-00CF01BE2205}" presName="root" presStyleCnt="0">
        <dgm:presLayoutVars>
          <dgm:dir/>
          <dgm:resizeHandles val="exact"/>
        </dgm:presLayoutVars>
      </dgm:prSet>
      <dgm:spPr/>
    </dgm:pt>
    <dgm:pt modelId="{913FCFA9-E236-460B-9323-77A748DA63FA}" type="pres">
      <dgm:prSet presAssocID="{5D3F0ED0-2EB6-453D-BE4B-4BBCD8987238}" presName="compNode" presStyleCnt="0"/>
      <dgm:spPr/>
    </dgm:pt>
    <dgm:pt modelId="{5CEC2045-19E5-4586-8A82-0ED5BA73E61C}" type="pres">
      <dgm:prSet presAssocID="{5D3F0ED0-2EB6-453D-BE4B-4BBCD8987238}" presName="iconBgRect" presStyleLbl="bgShp" presStyleIdx="0" presStyleCnt="3"/>
      <dgm:spPr/>
    </dgm:pt>
    <dgm:pt modelId="{AE752F1E-D28D-45DC-8754-597002C8C39B}" type="pres">
      <dgm:prSet presAssocID="{5D3F0ED0-2EB6-453D-BE4B-4BBCD89872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Thought bubble"/>
        </a:ext>
      </dgm:extLst>
    </dgm:pt>
    <dgm:pt modelId="{917D6720-883B-4B00-981C-9A29F036F4D1}" type="pres">
      <dgm:prSet presAssocID="{5D3F0ED0-2EB6-453D-BE4B-4BBCD8987238}" presName="spaceRect" presStyleCnt="0"/>
      <dgm:spPr/>
    </dgm:pt>
    <dgm:pt modelId="{0B6BA5DE-E17F-4226-899C-67B474FE383C}" type="pres">
      <dgm:prSet presAssocID="{5D3F0ED0-2EB6-453D-BE4B-4BBCD8987238}" presName="textRect" presStyleLbl="revTx" presStyleIdx="0" presStyleCnt="3">
        <dgm:presLayoutVars>
          <dgm:chMax val="1"/>
          <dgm:chPref val="1"/>
        </dgm:presLayoutVars>
      </dgm:prSet>
      <dgm:spPr/>
      <dgm:t>
        <a:bodyPr/>
        <a:lstStyle/>
        <a:p>
          <a:endParaRPr lang="en-GB"/>
        </a:p>
      </dgm:t>
    </dgm:pt>
    <dgm:pt modelId="{EE2788FC-712A-428D-8CA5-41AC46958FD3}" type="pres">
      <dgm:prSet presAssocID="{2E2BF50E-B394-4636-BF63-257039995E33}" presName="sibTrans" presStyleCnt="0"/>
      <dgm:spPr/>
    </dgm:pt>
    <dgm:pt modelId="{D6DBCA18-2696-4B56-A4FE-B5BD7EC6131C}" type="pres">
      <dgm:prSet presAssocID="{00C4C7D7-43FB-4C62-B653-0BAA02E17855}" presName="compNode" presStyleCnt="0"/>
      <dgm:spPr/>
    </dgm:pt>
    <dgm:pt modelId="{64207C47-3A14-45CE-AEBB-950AA7CB587D}" type="pres">
      <dgm:prSet presAssocID="{00C4C7D7-43FB-4C62-B653-0BAA02E17855}" presName="iconBgRect" presStyleLbl="bgShp" presStyleIdx="1" presStyleCnt="3"/>
      <dgm:spPr/>
    </dgm:pt>
    <dgm:pt modelId="{DD1D6C1E-CBFF-474F-8D9C-E7009CFCAC74}" type="pres">
      <dgm:prSet presAssocID="{00C4C7D7-43FB-4C62-B653-0BAA02E1785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Pencil"/>
        </a:ext>
      </dgm:extLst>
    </dgm:pt>
    <dgm:pt modelId="{BDABE61C-80C0-4F1C-8D92-6CBC4FD7D160}" type="pres">
      <dgm:prSet presAssocID="{00C4C7D7-43FB-4C62-B653-0BAA02E17855}" presName="spaceRect" presStyleCnt="0"/>
      <dgm:spPr/>
    </dgm:pt>
    <dgm:pt modelId="{9A6D43D9-B46C-4A8E-8FA0-7728BC4D62CD}" type="pres">
      <dgm:prSet presAssocID="{00C4C7D7-43FB-4C62-B653-0BAA02E17855}" presName="textRect" presStyleLbl="revTx" presStyleIdx="1" presStyleCnt="3">
        <dgm:presLayoutVars>
          <dgm:chMax val="1"/>
          <dgm:chPref val="1"/>
        </dgm:presLayoutVars>
      </dgm:prSet>
      <dgm:spPr/>
      <dgm:t>
        <a:bodyPr/>
        <a:lstStyle/>
        <a:p>
          <a:endParaRPr lang="en-GB"/>
        </a:p>
      </dgm:t>
    </dgm:pt>
    <dgm:pt modelId="{3E7BD38E-9180-4737-B221-F6C5581EC0AC}" type="pres">
      <dgm:prSet presAssocID="{26407BAA-24CA-40B6-A34E-07DAAD20ECB5}" presName="sibTrans" presStyleCnt="0"/>
      <dgm:spPr/>
    </dgm:pt>
    <dgm:pt modelId="{63F93E96-1801-4AD9-B896-6FF6EE228279}" type="pres">
      <dgm:prSet presAssocID="{BE3AF4B6-F5EC-44DF-9BDC-CB79D95FB3F4}" presName="compNode" presStyleCnt="0"/>
      <dgm:spPr/>
    </dgm:pt>
    <dgm:pt modelId="{41A1C510-2DCF-44FA-87F3-8423FF19B3AE}" type="pres">
      <dgm:prSet presAssocID="{BE3AF4B6-F5EC-44DF-9BDC-CB79D95FB3F4}" presName="iconBgRect" presStyleLbl="bgShp" presStyleIdx="2" presStyleCnt="3"/>
      <dgm:spPr/>
    </dgm:pt>
    <dgm:pt modelId="{E15247F8-AB47-4E92-BDC5-412B72189390}" type="pres">
      <dgm:prSet presAssocID="{BE3AF4B6-F5EC-44DF-9BDC-CB79D95FB3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Tools"/>
        </a:ext>
      </dgm:extLst>
    </dgm:pt>
    <dgm:pt modelId="{6921A4A6-2E31-4E00-87B8-F9FF92E32385}" type="pres">
      <dgm:prSet presAssocID="{BE3AF4B6-F5EC-44DF-9BDC-CB79D95FB3F4}" presName="spaceRect" presStyleCnt="0"/>
      <dgm:spPr/>
    </dgm:pt>
    <dgm:pt modelId="{C0AFD7ED-7EA4-4F7B-9F57-8E3622F21CDA}" type="pres">
      <dgm:prSet presAssocID="{BE3AF4B6-F5EC-44DF-9BDC-CB79D95FB3F4}" presName="textRect" presStyleLbl="revTx" presStyleIdx="2" presStyleCnt="3">
        <dgm:presLayoutVars>
          <dgm:chMax val="1"/>
          <dgm:chPref val="1"/>
        </dgm:presLayoutVars>
      </dgm:prSet>
      <dgm:spPr/>
      <dgm:t>
        <a:bodyPr/>
        <a:lstStyle/>
        <a:p>
          <a:endParaRPr lang="en-GB"/>
        </a:p>
      </dgm:t>
    </dgm:pt>
  </dgm:ptLst>
  <dgm:cxnLst>
    <dgm:cxn modelId="{DC7A4FA1-590E-402E-B3C9-432D9D9BC84E}" srcId="{D75A9632-4EB0-4862-92FF-00CF01BE2205}" destId="{5D3F0ED0-2EB6-453D-BE4B-4BBCD8987238}" srcOrd="0" destOrd="0" parTransId="{D6F3F8CC-AE84-4149-B520-1874B1B79F46}" sibTransId="{2E2BF50E-B394-4636-BF63-257039995E33}"/>
    <dgm:cxn modelId="{6013628C-81BE-42D0-96B9-999F0382D570}" srcId="{D75A9632-4EB0-4862-92FF-00CF01BE2205}" destId="{00C4C7D7-43FB-4C62-B653-0BAA02E17855}" srcOrd="1" destOrd="0" parTransId="{D3913AE7-4A70-4B94-8990-85FA8AA36E6B}" sibTransId="{26407BAA-24CA-40B6-A34E-07DAAD20ECB5}"/>
    <dgm:cxn modelId="{BADB28D8-F92E-4EEE-BCC3-74945763BCFD}" type="presOf" srcId="{BE3AF4B6-F5EC-44DF-9BDC-CB79D95FB3F4}" destId="{C0AFD7ED-7EA4-4F7B-9F57-8E3622F21CDA}" srcOrd="0" destOrd="0" presId="urn:microsoft.com/office/officeart/2018/5/layout/IconCircleLabelList"/>
    <dgm:cxn modelId="{66708CE2-9EFF-43B2-BC5C-8CB49923FB20}" type="presOf" srcId="{00C4C7D7-43FB-4C62-B653-0BAA02E17855}" destId="{9A6D43D9-B46C-4A8E-8FA0-7728BC4D62CD}" srcOrd="0" destOrd="0" presId="urn:microsoft.com/office/officeart/2018/5/layout/IconCircleLabelList"/>
    <dgm:cxn modelId="{8059B95D-5238-487F-9EF9-DC508342BA71}" srcId="{D75A9632-4EB0-4862-92FF-00CF01BE2205}" destId="{BE3AF4B6-F5EC-44DF-9BDC-CB79D95FB3F4}" srcOrd="2" destOrd="0" parTransId="{5DC69E6B-E902-4549-ACA2-C87487FCD048}" sibTransId="{3B148F1D-FDFC-4CDA-B894-16E41EDC0348}"/>
    <dgm:cxn modelId="{D0ACC338-D34E-44DB-B0C0-C03DE22E9A8B}" type="presOf" srcId="{D75A9632-4EB0-4862-92FF-00CF01BE2205}" destId="{8113D328-D741-4546-88EE-270C594CD2B6}" srcOrd="0" destOrd="0" presId="urn:microsoft.com/office/officeart/2018/5/layout/IconCircleLabelList"/>
    <dgm:cxn modelId="{4021B1CA-1CAA-490C-847E-7F8BC81ED16E}" type="presOf" srcId="{5D3F0ED0-2EB6-453D-BE4B-4BBCD8987238}" destId="{0B6BA5DE-E17F-4226-899C-67B474FE383C}" srcOrd="0" destOrd="0" presId="urn:microsoft.com/office/officeart/2018/5/layout/IconCircleLabelList"/>
    <dgm:cxn modelId="{7CF129E7-6629-483E-B315-D03090FF6F31}" type="presParOf" srcId="{8113D328-D741-4546-88EE-270C594CD2B6}" destId="{913FCFA9-E236-460B-9323-77A748DA63FA}" srcOrd="0" destOrd="0" presId="urn:microsoft.com/office/officeart/2018/5/layout/IconCircleLabelList"/>
    <dgm:cxn modelId="{C893487F-8A41-441B-85D1-10B59AC7EFC2}" type="presParOf" srcId="{913FCFA9-E236-460B-9323-77A748DA63FA}" destId="{5CEC2045-19E5-4586-8A82-0ED5BA73E61C}" srcOrd="0" destOrd="0" presId="urn:microsoft.com/office/officeart/2018/5/layout/IconCircleLabelList"/>
    <dgm:cxn modelId="{9493DB11-8AC7-4994-8180-FEA32682E8A6}" type="presParOf" srcId="{913FCFA9-E236-460B-9323-77A748DA63FA}" destId="{AE752F1E-D28D-45DC-8754-597002C8C39B}" srcOrd="1" destOrd="0" presId="urn:microsoft.com/office/officeart/2018/5/layout/IconCircleLabelList"/>
    <dgm:cxn modelId="{C0B78EF1-BA5C-48D6-B7A8-0E419C5B83BB}" type="presParOf" srcId="{913FCFA9-E236-460B-9323-77A748DA63FA}" destId="{917D6720-883B-4B00-981C-9A29F036F4D1}" srcOrd="2" destOrd="0" presId="urn:microsoft.com/office/officeart/2018/5/layout/IconCircleLabelList"/>
    <dgm:cxn modelId="{95400945-5457-4F8D-B27B-8DAA221B8F76}" type="presParOf" srcId="{913FCFA9-E236-460B-9323-77A748DA63FA}" destId="{0B6BA5DE-E17F-4226-899C-67B474FE383C}" srcOrd="3" destOrd="0" presId="urn:microsoft.com/office/officeart/2018/5/layout/IconCircleLabelList"/>
    <dgm:cxn modelId="{2583B2E9-F83F-40E4-8125-FA35D7F89EBF}" type="presParOf" srcId="{8113D328-D741-4546-88EE-270C594CD2B6}" destId="{EE2788FC-712A-428D-8CA5-41AC46958FD3}" srcOrd="1" destOrd="0" presId="urn:microsoft.com/office/officeart/2018/5/layout/IconCircleLabelList"/>
    <dgm:cxn modelId="{A82C2822-6BC3-4221-9423-13255F3103ED}" type="presParOf" srcId="{8113D328-D741-4546-88EE-270C594CD2B6}" destId="{D6DBCA18-2696-4B56-A4FE-B5BD7EC6131C}" srcOrd="2" destOrd="0" presId="urn:microsoft.com/office/officeart/2018/5/layout/IconCircleLabelList"/>
    <dgm:cxn modelId="{986C60FF-8C76-4BF1-A3EA-2F6CF6D6DD27}" type="presParOf" srcId="{D6DBCA18-2696-4B56-A4FE-B5BD7EC6131C}" destId="{64207C47-3A14-45CE-AEBB-950AA7CB587D}" srcOrd="0" destOrd="0" presId="urn:microsoft.com/office/officeart/2018/5/layout/IconCircleLabelList"/>
    <dgm:cxn modelId="{16F34F05-D9BE-41AB-9B85-84F22C102E50}" type="presParOf" srcId="{D6DBCA18-2696-4B56-A4FE-B5BD7EC6131C}" destId="{DD1D6C1E-CBFF-474F-8D9C-E7009CFCAC74}" srcOrd="1" destOrd="0" presId="urn:microsoft.com/office/officeart/2018/5/layout/IconCircleLabelList"/>
    <dgm:cxn modelId="{FA4A0BFF-0F81-4ABF-A81E-0360A70CEEC2}" type="presParOf" srcId="{D6DBCA18-2696-4B56-A4FE-B5BD7EC6131C}" destId="{BDABE61C-80C0-4F1C-8D92-6CBC4FD7D160}" srcOrd="2" destOrd="0" presId="urn:microsoft.com/office/officeart/2018/5/layout/IconCircleLabelList"/>
    <dgm:cxn modelId="{BC5B2FC4-BD89-4A19-9550-6C188CBC13C2}" type="presParOf" srcId="{D6DBCA18-2696-4B56-A4FE-B5BD7EC6131C}" destId="{9A6D43D9-B46C-4A8E-8FA0-7728BC4D62CD}" srcOrd="3" destOrd="0" presId="urn:microsoft.com/office/officeart/2018/5/layout/IconCircleLabelList"/>
    <dgm:cxn modelId="{B6BDF174-470E-4421-8692-4400B1289ADC}" type="presParOf" srcId="{8113D328-D741-4546-88EE-270C594CD2B6}" destId="{3E7BD38E-9180-4737-B221-F6C5581EC0AC}" srcOrd="3" destOrd="0" presId="urn:microsoft.com/office/officeart/2018/5/layout/IconCircleLabelList"/>
    <dgm:cxn modelId="{2976A194-191F-4B16-99FF-652EAED42E5E}" type="presParOf" srcId="{8113D328-D741-4546-88EE-270C594CD2B6}" destId="{63F93E96-1801-4AD9-B896-6FF6EE228279}" srcOrd="4" destOrd="0" presId="urn:microsoft.com/office/officeart/2018/5/layout/IconCircleLabelList"/>
    <dgm:cxn modelId="{1A17D89A-CF17-4206-9DBF-64181ABF1582}" type="presParOf" srcId="{63F93E96-1801-4AD9-B896-6FF6EE228279}" destId="{41A1C510-2DCF-44FA-87F3-8423FF19B3AE}" srcOrd="0" destOrd="0" presId="urn:microsoft.com/office/officeart/2018/5/layout/IconCircleLabelList"/>
    <dgm:cxn modelId="{673FA7D1-B008-48ED-8464-57A36C5CCAFF}" type="presParOf" srcId="{63F93E96-1801-4AD9-B896-6FF6EE228279}" destId="{E15247F8-AB47-4E92-BDC5-412B72189390}" srcOrd="1" destOrd="0" presId="urn:microsoft.com/office/officeart/2018/5/layout/IconCircleLabelList"/>
    <dgm:cxn modelId="{2E706CD7-D43C-421C-883E-4D819944775C}" type="presParOf" srcId="{63F93E96-1801-4AD9-B896-6FF6EE228279}" destId="{6921A4A6-2E31-4E00-87B8-F9FF92E32385}" srcOrd="2" destOrd="0" presId="urn:microsoft.com/office/officeart/2018/5/layout/IconCircleLabelList"/>
    <dgm:cxn modelId="{A11A9E27-1293-46D7-84D8-B4B0F8679536}" type="presParOf" srcId="{63F93E96-1801-4AD9-B896-6FF6EE228279}" destId="{C0AFD7ED-7EA4-4F7B-9F57-8E3622F21CDA}"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0FB2EE-4143-43D1-817A-9730FE873531}" type="doc">
      <dgm:prSet loTypeId="urn:microsoft.com/office/officeart/2005/8/layout/bProcess4" loCatId="process" qsTypeId="urn:microsoft.com/office/officeart/2005/8/quickstyle/simple5" qsCatId="simple" csTypeId="urn:microsoft.com/office/officeart/2005/8/colors/colorful2" csCatId="colorful" phldr="1"/>
      <dgm:spPr/>
      <dgm:t>
        <a:bodyPr/>
        <a:lstStyle/>
        <a:p>
          <a:endParaRPr lang="en-US"/>
        </a:p>
      </dgm:t>
    </dgm:pt>
    <dgm:pt modelId="{1A066BF7-810B-498E-9B71-4BE604C35145}">
      <dgm:prSet phldrT="[Text]"/>
      <dgm:spPr>
        <a:solidFill>
          <a:schemeClr val="tx1">
            <a:lumMod val="90000"/>
            <a:lumOff val="10000"/>
          </a:schemeClr>
        </a:solidFill>
      </dgm:spPr>
      <dgm:t>
        <a:bodyPr/>
        <a:lstStyle/>
        <a:p>
          <a:r>
            <a:rPr lang="en-US" dirty="0">
              <a:solidFill>
                <a:schemeClr val="bg1"/>
              </a:solidFill>
            </a:rPr>
            <a:t>Guidelines</a:t>
          </a:r>
        </a:p>
      </dgm:t>
    </dgm:pt>
    <dgm:pt modelId="{551E2BC4-322B-4917-80F0-6F289DD131BD}" type="parTrans" cxnId="{87998FD1-A301-4733-9331-1795CC56534D}">
      <dgm:prSet/>
      <dgm:spPr/>
      <dgm:t>
        <a:bodyPr/>
        <a:lstStyle/>
        <a:p>
          <a:endParaRPr lang="en-US">
            <a:solidFill>
              <a:schemeClr val="tx1"/>
            </a:solidFill>
          </a:endParaRPr>
        </a:p>
      </dgm:t>
    </dgm:pt>
    <dgm:pt modelId="{BCD89840-710B-41CC-80E1-A699FA6BF644}" type="sibTrans" cxnId="{87998FD1-A301-4733-9331-1795CC56534D}">
      <dgm:prSet/>
      <dgm:spPr>
        <a:solidFill>
          <a:schemeClr val="tx1">
            <a:lumMod val="75000"/>
            <a:lumOff val="25000"/>
          </a:schemeClr>
        </a:solidFill>
      </dgm:spPr>
      <dgm:t>
        <a:bodyPr/>
        <a:lstStyle/>
        <a:p>
          <a:endParaRPr lang="en-US">
            <a:solidFill>
              <a:schemeClr val="tx1"/>
            </a:solidFill>
          </a:endParaRPr>
        </a:p>
      </dgm:t>
    </dgm:pt>
    <dgm:pt modelId="{9252A2D7-ECD4-458F-B2BB-B6333EF341C4}">
      <dgm:prSet phldrT="[Text]"/>
      <dgm:spPr>
        <a:solidFill>
          <a:schemeClr val="tx1">
            <a:lumMod val="90000"/>
            <a:lumOff val="10000"/>
          </a:schemeClr>
        </a:solidFill>
      </dgm:spPr>
      <dgm:t>
        <a:bodyPr/>
        <a:lstStyle/>
        <a:p>
          <a:r>
            <a:rPr lang="en-US" dirty="0">
              <a:solidFill>
                <a:schemeClr val="bg1"/>
              </a:solidFill>
            </a:rPr>
            <a:t>Ambassadors</a:t>
          </a:r>
        </a:p>
      </dgm:t>
    </dgm:pt>
    <dgm:pt modelId="{311917B2-9CA5-4AEA-A561-283F36BA9267}" type="parTrans" cxnId="{0A72A02A-BAE1-48AC-B158-111E2F363615}">
      <dgm:prSet/>
      <dgm:spPr/>
      <dgm:t>
        <a:bodyPr/>
        <a:lstStyle/>
        <a:p>
          <a:endParaRPr lang="en-US">
            <a:solidFill>
              <a:schemeClr val="tx1"/>
            </a:solidFill>
          </a:endParaRPr>
        </a:p>
      </dgm:t>
    </dgm:pt>
    <dgm:pt modelId="{61B195D9-EB3C-4802-A6AB-664066A6DE01}" type="sibTrans" cxnId="{0A72A02A-BAE1-48AC-B158-111E2F363615}">
      <dgm:prSet/>
      <dgm:spPr>
        <a:solidFill>
          <a:schemeClr val="tx1">
            <a:lumMod val="75000"/>
            <a:lumOff val="25000"/>
          </a:schemeClr>
        </a:solidFill>
      </dgm:spPr>
      <dgm:t>
        <a:bodyPr/>
        <a:lstStyle/>
        <a:p>
          <a:endParaRPr lang="en-US">
            <a:solidFill>
              <a:schemeClr val="tx1"/>
            </a:solidFill>
          </a:endParaRPr>
        </a:p>
      </dgm:t>
    </dgm:pt>
    <dgm:pt modelId="{E577C89B-FE67-4FD5-B67B-A9D2B5CF35FB}">
      <dgm:prSet phldrT="[Text]"/>
      <dgm:spPr>
        <a:solidFill>
          <a:schemeClr val="tx1">
            <a:lumMod val="90000"/>
            <a:lumOff val="10000"/>
          </a:schemeClr>
        </a:solidFill>
      </dgm:spPr>
      <dgm:t>
        <a:bodyPr/>
        <a:lstStyle/>
        <a:p>
          <a:r>
            <a:rPr lang="en-US" dirty="0">
              <a:solidFill>
                <a:schemeClr val="bg1"/>
              </a:solidFill>
            </a:rPr>
            <a:t>Awareness</a:t>
          </a:r>
        </a:p>
      </dgm:t>
    </dgm:pt>
    <dgm:pt modelId="{C1215F53-183B-4576-9940-C093E9334C1D}" type="parTrans" cxnId="{1EF02D92-F5CE-4D6F-8A0D-BEE4E9168B61}">
      <dgm:prSet/>
      <dgm:spPr/>
      <dgm:t>
        <a:bodyPr/>
        <a:lstStyle/>
        <a:p>
          <a:endParaRPr lang="en-US">
            <a:solidFill>
              <a:schemeClr val="tx1"/>
            </a:solidFill>
          </a:endParaRPr>
        </a:p>
      </dgm:t>
    </dgm:pt>
    <dgm:pt modelId="{895F126D-CBF0-4835-ACDB-7CA05B5379BC}" type="sibTrans" cxnId="{1EF02D92-F5CE-4D6F-8A0D-BEE4E9168B61}">
      <dgm:prSet/>
      <dgm:spPr>
        <a:solidFill>
          <a:schemeClr val="tx1">
            <a:lumMod val="75000"/>
            <a:lumOff val="25000"/>
          </a:schemeClr>
        </a:solidFill>
      </dgm:spPr>
      <dgm:t>
        <a:bodyPr/>
        <a:lstStyle/>
        <a:p>
          <a:endParaRPr lang="en-US">
            <a:solidFill>
              <a:schemeClr val="tx1"/>
            </a:solidFill>
          </a:endParaRPr>
        </a:p>
      </dgm:t>
    </dgm:pt>
    <dgm:pt modelId="{7DB892B2-0E0D-420C-B451-7722D28313F7}">
      <dgm:prSet phldrT="[Text]"/>
      <dgm:spPr>
        <a:solidFill>
          <a:schemeClr val="tx1">
            <a:lumMod val="90000"/>
            <a:lumOff val="10000"/>
          </a:schemeClr>
        </a:solidFill>
      </dgm:spPr>
      <dgm:t>
        <a:bodyPr/>
        <a:lstStyle/>
        <a:p>
          <a:r>
            <a:rPr lang="en-US" dirty="0">
              <a:solidFill>
                <a:schemeClr val="bg1"/>
              </a:solidFill>
            </a:rPr>
            <a:t>Touchpoints</a:t>
          </a:r>
        </a:p>
      </dgm:t>
    </dgm:pt>
    <dgm:pt modelId="{76A5E238-62E3-48E2-B973-3966EC01419B}" type="parTrans" cxnId="{9C8D409F-E410-4D31-9461-8DF8B8961623}">
      <dgm:prSet/>
      <dgm:spPr/>
      <dgm:t>
        <a:bodyPr/>
        <a:lstStyle/>
        <a:p>
          <a:endParaRPr lang="en-US">
            <a:solidFill>
              <a:schemeClr val="tx1"/>
            </a:solidFill>
          </a:endParaRPr>
        </a:p>
      </dgm:t>
    </dgm:pt>
    <dgm:pt modelId="{5BF1F0BD-2C92-4CA1-93CD-3EA2E09F4EE2}" type="sibTrans" cxnId="{9C8D409F-E410-4D31-9461-8DF8B8961623}">
      <dgm:prSet/>
      <dgm:spPr/>
      <dgm:t>
        <a:bodyPr/>
        <a:lstStyle/>
        <a:p>
          <a:endParaRPr lang="en-US">
            <a:solidFill>
              <a:schemeClr val="tx1"/>
            </a:solidFill>
          </a:endParaRPr>
        </a:p>
      </dgm:t>
    </dgm:pt>
    <dgm:pt modelId="{E22D0B22-AAAD-4780-89CC-847BAD6F468F}" type="pres">
      <dgm:prSet presAssocID="{1F0FB2EE-4143-43D1-817A-9730FE873531}" presName="Name0" presStyleCnt="0">
        <dgm:presLayoutVars>
          <dgm:dir/>
          <dgm:resizeHandles/>
        </dgm:presLayoutVars>
      </dgm:prSet>
      <dgm:spPr/>
      <dgm:t>
        <a:bodyPr/>
        <a:lstStyle/>
        <a:p>
          <a:endParaRPr lang="en-GB"/>
        </a:p>
      </dgm:t>
    </dgm:pt>
    <dgm:pt modelId="{4B311BFD-8EB7-46E9-A3B6-C5C47CFE6942}" type="pres">
      <dgm:prSet presAssocID="{1A066BF7-810B-498E-9B71-4BE604C35145}" presName="compNode" presStyleCnt="0"/>
      <dgm:spPr/>
    </dgm:pt>
    <dgm:pt modelId="{C8CF5390-16B5-4FC5-8640-64964D240785}" type="pres">
      <dgm:prSet presAssocID="{1A066BF7-810B-498E-9B71-4BE604C35145}" presName="dummyConnPt" presStyleCnt="0"/>
      <dgm:spPr/>
    </dgm:pt>
    <dgm:pt modelId="{4F4DBFEA-6993-43D2-8550-9C63128083EA}" type="pres">
      <dgm:prSet presAssocID="{1A066BF7-810B-498E-9B71-4BE604C35145}" presName="node" presStyleLbl="node1" presStyleIdx="0" presStyleCnt="4">
        <dgm:presLayoutVars>
          <dgm:bulletEnabled val="1"/>
        </dgm:presLayoutVars>
      </dgm:prSet>
      <dgm:spPr/>
      <dgm:t>
        <a:bodyPr/>
        <a:lstStyle/>
        <a:p>
          <a:endParaRPr lang="en-GB"/>
        </a:p>
      </dgm:t>
    </dgm:pt>
    <dgm:pt modelId="{E28A262D-0B93-49C0-85A8-FF57875272C2}" type="pres">
      <dgm:prSet presAssocID="{BCD89840-710B-41CC-80E1-A699FA6BF644}" presName="sibTrans" presStyleLbl="bgSibTrans2D1" presStyleIdx="0" presStyleCnt="3"/>
      <dgm:spPr/>
      <dgm:t>
        <a:bodyPr/>
        <a:lstStyle/>
        <a:p>
          <a:endParaRPr lang="en-GB"/>
        </a:p>
      </dgm:t>
    </dgm:pt>
    <dgm:pt modelId="{600DF6F0-DB20-44AB-A812-6F730F846214}" type="pres">
      <dgm:prSet presAssocID="{9252A2D7-ECD4-458F-B2BB-B6333EF341C4}" presName="compNode" presStyleCnt="0"/>
      <dgm:spPr/>
    </dgm:pt>
    <dgm:pt modelId="{DC82E6B6-54CA-493F-AB26-5808786A6FB8}" type="pres">
      <dgm:prSet presAssocID="{9252A2D7-ECD4-458F-B2BB-B6333EF341C4}" presName="dummyConnPt" presStyleCnt="0"/>
      <dgm:spPr/>
    </dgm:pt>
    <dgm:pt modelId="{F1A2D2A9-AB15-455D-A034-0B53446DC5B5}" type="pres">
      <dgm:prSet presAssocID="{9252A2D7-ECD4-458F-B2BB-B6333EF341C4}" presName="node" presStyleLbl="node1" presStyleIdx="1" presStyleCnt="4">
        <dgm:presLayoutVars>
          <dgm:bulletEnabled val="1"/>
        </dgm:presLayoutVars>
      </dgm:prSet>
      <dgm:spPr/>
      <dgm:t>
        <a:bodyPr/>
        <a:lstStyle/>
        <a:p>
          <a:endParaRPr lang="en-GB"/>
        </a:p>
      </dgm:t>
    </dgm:pt>
    <dgm:pt modelId="{92340564-8D1D-4B16-8221-86830D7817E6}" type="pres">
      <dgm:prSet presAssocID="{61B195D9-EB3C-4802-A6AB-664066A6DE01}" presName="sibTrans" presStyleLbl="bgSibTrans2D1" presStyleIdx="1" presStyleCnt="3"/>
      <dgm:spPr/>
      <dgm:t>
        <a:bodyPr/>
        <a:lstStyle/>
        <a:p>
          <a:endParaRPr lang="en-GB"/>
        </a:p>
      </dgm:t>
    </dgm:pt>
    <dgm:pt modelId="{806E4064-DD46-43CE-B091-547AA8892C74}" type="pres">
      <dgm:prSet presAssocID="{E577C89B-FE67-4FD5-B67B-A9D2B5CF35FB}" presName="compNode" presStyleCnt="0"/>
      <dgm:spPr/>
    </dgm:pt>
    <dgm:pt modelId="{B0BFAE7C-9CA5-44D3-8507-671EA93AA1E4}" type="pres">
      <dgm:prSet presAssocID="{E577C89B-FE67-4FD5-B67B-A9D2B5CF35FB}" presName="dummyConnPt" presStyleCnt="0"/>
      <dgm:spPr/>
    </dgm:pt>
    <dgm:pt modelId="{0D70175B-6136-44C3-AC35-EDDE7D5FC48B}" type="pres">
      <dgm:prSet presAssocID="{E577C89B-FE67-4FD5-B67B-A9D2B5CF35FB}" presName="node" presStyleLbl="node1" presStyleIdx="2" presStyleCnt="4">
        <dgm:presLayoutVars>
          <dgm:bulletEnabled val="1"/>
        </dgm:presLayoutVars>
      </dgm:prSet>
      <dgm:spPr/>
      <dgm:t>
        <a:bodyPr/>
        <a:lstStyle/>
        <a:p>
          <a:endParaRPr lang="en-GB"/>
        </a:p>
      </dgm:t>
    </dgm:pt>
    <dgm:pt modelId="{4970D0ED-1467-43CD-8A03-83FFD3D85C61}" type="pres">
      <dgm:prSet presAssocID="{895F126D-CBF0-4835-ACDB-7CA05B5379BC}" presName="sibTrans" presStyleLbl="bgSibTrans2D1" presStyleIdx="2" presStyleCnt="3"/>
      <dgm:spPr/>
      <dgm:t>
        <a:bodyPr/>
        <a:lstStyle/>
        <a:p>
          <a:endParaRPr lang="en-GB"/>
        </a:p>
      </dgm:t>
    </dgm:pt>
    <dgm:pt modelId="{F1E6E879-A26E-4AAD-B86E-C51525A5F427}" type="pres">
      <dgm:prSet presAssocID="{7DB892B2-0E0D-420C-B451-7722D28313F7}" presName="compNode" presStyleCnt="0"/>
      <dgm:spPr/>
    </dgm:pt>
    <dgm:pt modelId="{1DF61CD0-E7EB-4E1E-B8D5-954CF29E5367}" type="pres">
      <dgm:prSet presAssocID="{7DB892B2-0E0D-420C-B451-7722D28313F7}" presName="dummyConnPt" presStyleCnt="0"/>
      <dgm:spPr/>
    </dgm:pt>
    <dgm:pt modelId="{DF18FD10-B426-424A-8632-4F3E0488E5FC}" type="pres">
      <dgm:prSet presAssocID="{7DB892B2-0E0D-420C-B451-7722D28313F7}" presName="node" presStyleLbl="node1" presStyleIdx="3" presStyleCnt="4">
        <dgm:presLayoutVars>
          <dgm:bulletEnabled val="1"/>
        </dgm:presLayoutVars>
      </dgm:prSet>
      <dgm:spPr/>
      <dgm:t>
        <a:bodyPr/>
        <a:lstStyle/>
        <a:p>
          <a:endParaRPr lang="en-GB"/>
        </a:p>
      </dgm:t>
    </dgm:pt>
  </dgm:ptLst>
  <dgm:cxnLst>
    <dgm:cxn modelId="{9385AC80-28E4-4AFF-BBF7-B57100BEF469}" type="presOf" srcId="{9252A2D7-ECD4-458F-B2BB-B6333EF341C4}" destId="{F1A2D2A9-AB15-455D-A034-0B53446DC5B5}" srcOrd="0" destOrd="0" presId="urn:microsoft.com/office/officeart/2005/8/layout/bProcess4"/>
    <dgm:cxn modelId="{1EF02D92-F5CE-4D6F-8A0D-BEE4E9168B61}" srcId="{1F0FB2EE-4143-43D1-817A-9730FE873531}" destId="{E577C89B-FE67-4FD5-B67B-A9D2B5CF35FB}" srcOrd="2" destOrd="0" parTransId="{C1215F53-183B-4576-9940-C093E9334C1D}" sibTransId="{895F126D-CBF0-4835-ACDB-7CA05B5379BC}"/>
    <dgm:cxn modelId="{DD3408F6-062A-417A-8B56-5B3805F2E7D2}" type="presOf" srcId="{BCD89840-710B-41CC-80E1-A699FA6BF644}" destId="{E28A262D-0B93-49C0-85A8-FF57875272C2}" srcOrd="0" destOrd="0" presId="urn:microsoft.com/office/officeart/2005/8/layout/bProcess4"/>
    <dgm:cxn modelId="{41AF9C5C-777D-4AF7-BC44-26C0ABF31CC9}" type="presOf" srcId="{895F126D-CBF0-4835-ACDB-7CA05B5379BC}" destId="{4970D0ED-1467-43CD-8A03-83FFD3D85C61}" srcOrd="0" destOrd="0" presId="urn:microsoft.com/office/officeart/2005/8/layout/bProcess4"/>
    <dgm:cxn modelId="{0A72A02A-BAE1-48AC-B158-111E2F363615}" srcId="{1F0FB2EE-4143-43D1-817A-9730FE873531}" destId="{9252A2D7-ECD4-458F-B2BB-B6333EF341C4}" srcOrd="1" destOrd="0" parTransId="{311917B2-9CA5-4AEA-A561-283F36BA9267}" sibTransId="{61B195D9-EB3C-4802-A6AB-664066A6DE01}"/>
    <dgm:cxn modelId="{87998FD1-A301-4733-9331-1795CC56534D}" srcId="{1F0FB2EE-4143-43D1-817A-9730FE873531}" destId="{1A066BF7-810B-498E-9B71-4BE604C35145}" srcOrd="0" destOrd="0" parTransId="{551E2BC4-322B-4917-80F0-6F289DD131BD}" sibTransId="{BCD89840-710B-41CC-80E1-A699FA6BF644}"/>
    <dgm:cxn modelId="{CC59629F-06B9-471B-80E0-FC51F4475B3D}" type="presOf" srcId="{7DB892B2-0E0D-420C-B451-7722D28313F7}" destId="{DF18FD10-B426-424A-8632-4F3E0488E5FC}" srcOrd="0" destOrd="0" presId="urn:microsoft.com/office/officeart/2005/8/layout/bProcess4"/>
    <dgm:cxn modelId="{EA63878C-6A18-4858-8E30-86D899E53BF1}" type="presOf" srcId="{61B195D9-EB3C-4802-A6AB-664066A6DE01}" destId="{92340564-8D1D-4B16-8221-86830D7817E6}" srcOrd="0" destOrd="0" presId="urn:microsoft.com/office/officeart/2005/8/layout/bProcess4"/>
    <dgm:cxn modelId="{9EF30523-35D7-41AD-B323-AEDEF5D1E3F6}" type="presOf" srcId="{E577C89B-FE67-4FD5-B67B-A9D2B5CF35FB}" destId="{0D70175B-6136-44C3-AC35-EDDE7D5FC48B}" srcOrd="0" destOrd="0" presId="urn:microsoft.com/office/officeart/2005/8/layout/bProcess4"/>
    <dgm:cxn modelId="{9C8D409F-E410-4D31-9461-8DF8B8961623}" srcId="{1F0FB2EE-4143-43D1-817A-9730FE873531}" destId="{7DB892B2-0E0D-420C-B451-7722D28313F7}" srcOrd="3" destOrd="0" parTransId="{76A5E238-62E3-48E2-B973-3966EC01419B}" sibTransId="{5BF1F0BD-2C92-4CA1-93CD-3EA2E09F4EE2}"/>
    <dgm:cxn modelId="{9424868D-8343-45E5-AC5A-7B055F878BFF}" type="presOf" srcId="{1A066BF7-810B-498E-9B71-4BE604C35145}" destId="{4F4DBFEA-6993-43D2-8550-9C63128083EA}" srcOrd="0" destOrd="0" presId="urn:microsoft.com/office/officeart/2005/8/layout/bProcess4"/>
    <dgm:cxn modelId="{A2C00009-8AAD-4FC7-BD1D-A484E3E2852A}" type="presOf" srcId="{1F0FB2EE-4143-43D1-817A-9730FE873531}" destId="{E22D0B22-AAAD-4780-89CC-847BAD6F468F}" srcOrd="0" destOrd="0" presId="urn:microsoft.com/office/officeart/2005/8/layout/bProcess4"/>
    <dgm:cxn modelId="{31903D10-BC41-4974-A829-EA3C7278BC39}" type="presParOf" srcId="{E22D0B22-AAAD-4780-89CC-847BAD6F468F}" destId="{4B311BFD-8EB7-46E9-A3B6-C5C47CFE6942}" srcOrd="0" destOrd="0" presId="urn:microsoft.com/office/officeart/2005/8/layout/bProcess4"/>
    <dgm:cxn modelId="{ED08DCA1-D394-46C6-AFB5-E45D7CD5669A}" type="presParOf" srcId="{4B311BFD-8EB7-46E9-A3B6-C5C47CFE6942}" destId="{C8CF5390-16B5-4FC5-8640-64964D240785}" srcOrd="0" destOrd="0" presId="urn:microsoft.com/office/officeart/2005/8/layout/bProcess4"/>
    <dgm:cxn modelId="{515CF915-6D48-4936-98AC-D566CF36A4A3}" type="presParOf" srcId="{4B311BFD-8EB7-46E9-A3B6-C5C47CFE6942}" destId="{4F4DBFEA-6993-43D2-8550-9C63128083EA}" srcOrd="1" destOrd="0" presId="urn:microsoft.com/office/officeart/2005/8/layout/bProcess4"/>
    <dgm:cxn modelId="{414CE1D3-D08F-4904-973C-D8B601DDB2D9}" type="presParOf" srcId="{E22D0B22-AAAD-4780-89CC-847BAD6F468F}" destId="{E28A262D-0B93-49C0-85A8-FF57875272C2}" srcOrd="1" destOrd="0" presId="urn:microsoft.com/office/officeart/2005/8/layout/bProcess4"/>
    <dgm:cxn modelId="{9AF9CA43-D07C-46B2-BFF6-2DC65FCF161C}" type="presParOf" srcId="{E22D0B22-AAAD-4780-89CC-847BAD6F468F}" destId="{600DF6F0-DB20-44AB-A812-6F730F846214}" srcOrd="2" destOrd="0" presId="urn:microsoft.com/office/officeart/2005/8/layout/bProcess4"/>
    <dgm:cxn modelId="{B2C971F7-586A-4566-B2E7-8A965A94738C}" type="presParOf" srcId="{600DF6F0-DB20-44AB-A812-6F730F846214}" destId="{DC82E6B6-54CA-493F-AB26-5808786A6FB8}" srcOrd="0" destOrd="0" presId="urn:microsoft.com/office/officeart/2005/8/layout/bProcess4"/>
    <dgm:cxn modelId="{5D07AA6D-ACFD-4B80-8E2E-E71227CC8D85}" type="presParOf" srcId="{600DF6F0-DB20-44AB-A812-6F730F846214}" destId="{F1A2D2A9-AB15-455D-A034-0B53446DC5B5}" srcOrd="1" destOrd="0" presId="urn:microsoft.com/office/officeart/2005/8/layout/bProcess4"/>
    <dgm:cxn modelId="{991A866F-8568-47FE-8DF1-D9F011991E13}" type="presParOf" srcId="{E22D0B22-AAAD-4780-89CC-847BAD6F468F}" destId="{92340564-8D1D-4B16-8221-86830D7817E6}" srcOrd="3" destOrd="0" presId="urn:microsoft.com/office/officeart/2005/8/layout/bProcess4"/>
    <dgm:cxn modelId="{45641B45-2EF4-44E1-9E3B-E095C3C4C672}" type="presParOf" srcId="{E22D0B22-AAAD-4780-89CC-847BAD6F468F}" destId="{806E4064-DD46-43CE-B091-547AA8892C74}" srcOrd="4" destOrd="0" presId="urn:microsoft.com/office/officeart/2005/8/layout/bProcess4"/>
    <dgm:cxn modelId="{C915B4C9-1A20-4774-9291-D7D5D5ACFD6B}" type="presParOf" srcId="{806E4064-DD46-43CE-B091-547AA8892C74}" destId="{B0BFAE7C-9CA5-44D3-8507-671EA93AA1E4}" srcOrd="0" destOrd="0" presId="urn:microsoft.com/office/officeart/2005/8/layout/bProcess4"/>
    <dgm:cxn modelId="{DE858634-A3C3-4999-9F00-AF29BB7D7DCF}" type="presParOf" srcId="{806E4064-DD46-43CE-B091-547AA8892C74}" destId="{0D70175B-6136-44C3-AC35-EDDE7D5FC48B}" srcOrd="1" destOrd="0" presId="urn:microsoft.com/office/officeart/2005/8/layout/bProcess4"/>
    <dgm:cxn modelId="{727F7249-4953-472B-A7BF-8FDB60105C5F}" type="presParOf" srcId="{E22D0B22-AAAD-4780-89CC-847BAD6F468F}" destId="{4970D0ED-1467-43CD-8A03-83FFD3D85C61}" srcOrd="5" destOrd="0" presId="urn:microsoft.com/office/officeart/2005/8/layout/bProcess4"/>
    <dgm:cxn modelId="{1B20AB1D-177F-4D7A-9B02-252953A0B67A}" type="presParOf" srcId="{E22D0B22-AAAD-4780-89CC-847BAD6F468F}" destId="{F1E6E879-A26E-4AAD-B86E-C51525A5F427}" srcOrd="6" destOrd="0" presId="urn:microsoft.com/office/officeart/2005/8/layout/bProcess4"/>
    <dgm:cxn modelId="{BB350DE3-3AB6-42B8-9ECE-7C1E4F6E4EB7}" type="presParOf" srcId="{F1E6E879-A26E-4AAD-B86E-C51525A5F427}" destId="{1DF61CD0-E7EB-4E1E-B8D5-954CF29E5367}" srcOrd="0" destOrd="0" presId="urn:microsoft.com/office/officeart/2005/8/layout/bProcess4"/>
    <dgm:cxn modelId="{8B1808DE-4551-48B2-8C6F-58D804C19292}" type="presParOf" srcId="{F1E6E879-A26E-4AAD-B86E-C51525A5F427}" destId="{DF18FD10-B426-424A-8632-4F3E0488E5FC}"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FB99D7-2BBA-4743-B299-C4A1F485B1E3}" type="doc">
      <dgm:prSet loTypeId="urn:microsoft.com/office/officeart/2005/8/layout/venn2" loCatId="relationship" qsTypeId="urn:microsoft.com/office/officeart/2005/8/quickstyle/3d2" qsCatId="3D" csTypeId="urn:microsoft.com/office/officeart/2005/8/colors/accent1_2" csCatId="accent1" phldr="1"/>
      <dgm:spPr/>
      <dgm:t>
        <a:bodyPr/>
        <a:lstStyle/>
        <a:p>
          <a:endParaRPr lang="nl-BE"/>
        </a:p>
      </dgm:t>
    </dgm:pt>
    <dgm:pt modelId="{73CD4C80-040C-46D5-A3B5-6F6CB284B379}">
      <dgm:prSet phldrT="[Text]"/>
      <dgm:spPr/>
      <dgm:t>
        <a:bodyPr/>
        <a:lstStyle/>
        <a:p>
          <a:r>
            <a:rPr lang="nl-BE" dirty="0" err="1"/>
            <a:t>Epic</a:t>
          </a:r>
          <a:endParaRPr lang="nl-BE" dirty="0"/>
        </a:p>
      </dgm:t>
    </dgm:pt>
    <dgm:pt modelId="{AFD56F1B-E9FE-4314-8653-F41D27127545}" type="parTrans" cxnId="{43B2447A-6F25-44DF-B489-6D171342BF68}">
      <dgm:prSet/>
      <dgm:spPr/>
      <dgm:t>
        <a:bodyPr/>
        <a:lstStyle/>
        <a:p>
          <a:endParaRPr lang="nl-BE"/>
        </a:p>
      </dgm:t>
    </dgm:pt>
    <dgm:pt modelId="{E6C5EE07-0C5A-480B-AD1C-7AA7A2D071BA}" type="sibTrans" cxnId="{43B2447A-6F25-44DF-B489-6D171342BF68}">
      <dgm:prSet/>
      <dgm:spPr/>
      <dgm:t>
        <a:bodyPr/>
        <a:lstStyle/>
        <a:p>
          <a:endParaRPr lang="nl-BE"/>
        </a:p>
      </dgm:t>
    </dgm:pt>
    <dgm:pt modelId="{E4E22496-F4D5-49D3-80E7-B7B00B795698}">
      <dgm:prSet phldrT="[Text]"/>
      <dgm:spPr/>
      <dgm:t>
        <a:bodyPr/>
        <a:lstStyle/>
        <a:p>
          <a:r>
            <a:rPr lang="nl-BE" dirty="0"/>
            <a:t>Features</a:t>
          </a:r>
        </a:p>
      </dgm:t>
    </dgm:pt>
    <dgm:pt modelId="{4C2AB1C1-6D7F-45AA-A4AA-76527D0F45CC}" type="parTrans" cxnId="{4FB4CA93-3C34-41DC-AAF3-2E612C9EE0A7}">
      <dgm:prSet/>
      <dgm:spPr/>
      <dgm:t>
        <a:bodyPr/>
        <a:lstStyle/>
        <a:p>
          <a:endParaRPr lang="nl-BE"/>
        </a:p>
      </dgm:t>
    </dgm:pt>
    <dgm:pt modelId="{A54B6EBC-E421-4811-85AE-DAD7335A07C9}" type="sibTrans" cxnId="{4FB4CA93-3C34-41DC-AAF3-2E612C9EE0A7}">
      <dgm:prSet/>
      <dgm:spPr/>
      <dgm:t>
        <a:bodyPr/>
        <a:lstStyle/>
        <a:p>
          <a:endParaRPr lang="nl-BE"/>
        </a:p>
      </dgm:t>
    </dgm:pt>
    <dgm:pt modelId="{21262A71-E463-4BDC-AEC4-DCFE1C30B688}">
      <dgm:prSet phldrT="[Text]"/>
      <dgm:spPr/>
      <dgm:t>
        <a:bodyPr/>
        <a:lstStyle/>
        <a:p>
          <a:r>
            <a:rPr lang="nl-BE" dirty="0" err="1"/>
            <a:t>Stories</a:t>
          </a:r>
          <a:endParaRPr lang="nl-BE" dirty="0"/>
        </a:p>
      </dgm:t>
    </dgm:pt>
    <dgm:pt modelId="{D48A484C-54FE-4573-9F98-AF26854C0283}" type="parTrans" cxnId="{3DB5DA4B-BFBC-40A9-AC70-193B86D4FC3E}">
      <dgm:prSet/>
      <dgm:spPr/>
      <dgm:t>
        <a:bodyPr/>
        <a:lstStyle/>
        <a:p>
          <a:endParaRPr lang="nl-BE"/>
        </a:p>
      </dgm:t>
    </dgm:pt>
    <dgm:pt modelId="{7CC9B6E1-BE79-4FE8-88E5-2AA89236FC36}" type="sibTrans" cxnId="{3DB5DA4B-BFBC-40A9-AC70-193B86D4FC3E}">
      <dgm:prSet/>
      <dgm:spPr/>
      <dgm:t>
        <a:bodyPr/>
        <a:lstStyle/>
        <a:p>
          <a:endParaRPr lang="nl-BE"/>
        </a:p>
      </dgm:t>
    </dgm:pt>
    <dgm:pt modelId="{F56697F5-B5DB-4515-A560-1B0BC9815CAA}">
      <dgm:prSet phldrT="[Text]"/>
      <dgm:spPr/>
      <dgm:t>
        <a:bodyPr/>
        <a:lstStyle/>
        <a:p>
          <a:r>
            <a:rPr lang="nl-BE" dirty="0" err="1"/>
            <a:t>Tasks</a:t>
          </a:r>
          <a:endParaRPr lang="nl-BE" dirty="0"/>
        </a:p>
      </dgm:t>
    </dgm:pt>
    <dgm:pt modelId="{1B603FEE-C2D9-41A6-A869-72EBEFEE2B6B}" type="parTrans" cxnId="{F16BACF6-F9E9-4BD8-B848-1A7662073253}">
      <dgm:prSet/>
      <dgm:spPr/>
      <dgm:t>
        <a:bodyPr/>
        <a:lstStyle/>
        <a:p>
          <a:endParaRPr lang="nl-BE"/>
        </a:p>
      </dgm:t>
    </dgm:pt>
    <dgm:pt modelId="{587BFA63-AD22-4EC6-8DB0-A8E31C765386}" type="sibTrans" cxnId="{F16BACF6-F9E9-4BD8-B848-1A7662073253}">
      <dgm:prSet/>
      <dgm:spPr/>
      <dgm:t>
        <a:bodyPr/>
        <a:lstStyle/>
        <a:p>
          <a:endParaRPr lang="nl-BE"/>
        </a:p>
      </dgm:t>
    </dgm:pt>
    <dgm:pt modelId="{6A6BF68F-AF05-4E0E-80B8-98EA418D00CD}" type="pres">
      <dgm:prSet presAssocID="{C0FB99D7-2BBA-4743-B299-C4A1F485B1E3}" presName="Name0" presStyleCnt="0">
        <dgm:presLayoutVars>
          <dgm:chMax val="7"/>
          <dgm:resizeHandles val="exact"/>
        </dgm:presLayoutVars>
      </dgm:prSet>
      <dgm:spPr/>
      <dgm:t>
        <a:bodyPr/>
        <a:lstStyle/>
        <a:p>
          <a:endParaRPr lang="en-GB"/>
        </a:p>
      </dgm:t>
    </dgm:pt>
    <dgm:pt modelId="{6CBD7A44-0B02-4048-887C-4391D192C391}" type="pres">
      <dgm:prSet presAssocID="{C0FB99D7-2BBA-4743-B299-C4A1F485B1E3}" presName="comp1" presStyleCnt="0"/>
      <dgm:spPr/>
    </dgm:pt>
    <dgm:pt modelId="{AE697701-7461-4407-8D6E-E80CC1E28535}" type="pres">
      <dgm:prSet presAssocID="{C0FB99D7-2BBA-4743-B299-C4A1F485B1E3}" presName="circle1" presStyleLbl="node1" presStyleIdx="0" presStyleCnt="4"/>
      <dgm:spPr/>
      <dgm:t>
        <a:bodyPr/>
        <a:lstStyle/>
        <a:p>
          <a:endParaRPr lang="en-GB"/>
        </a:p>
      </dgm:t>
    </dgm:pt>
    <dgm:pt modelId="{6EDB4537-ECEC-461F-9EA6-9932970A026A}" type="pres">
      <dgm:prSet presAssocID="{C0FB99D7-2BBA-4743-B299-C4A1F485B1E3}" presName="c1text" presStyleLbl="node1" presStyleIdx="0" presStyleCnt="4">
        <dgm:presLayoutVars>
          <dgm:bulletEnabled val="1"/>
        </dgm:presLayoutVars>
      </dgm:prSet>
      <dgm:spPr/>
      <dgm:t>
        <a:bodyPr/>
        <a:lstStyle/>
        <a:p>
          <a:endParaRPr lang="en-GB"/>
        </a:p>
      </dgm:t>
    </dgm:pt>
    <dgm:pt modelId="{8DE05998-AD89-4A87-97A3-2582249498F0}" type="pres">
      <dgm:prSet presAssocID="{C0FB99D7-2BBA-4743-B299-C4A1F485B1E3}" presName="comp2" presStyleCnt="0"/>
      <dgm:spPr/>
    </dgm:pt>
    <dgm:pt modelId="{F01B1139-66A2-41F0-9258-F186F206254A}" type="pres">
      <dgm:prSet presAssocID="{C0FB99D7-2BBA-4743-B299-C4A1F485B1E3}" presName="circle2" presStyleLbl="node1" presStyleIdx="1" presStyleCnt="4"/>
      <dgm:spPr/>
      <dgm:t>
        <a:bodyPr/>
        <a:lstStyle/>
        <a:p>
          <a:endParaRPr lang="en-GB"/>
        </a:p>
      </dgm:t>
    </dgm:pt>
    <dgm:pt modelId="{B9E9B691-2882-4629-B07A-133A50F9E439}" type="pres">
      <dgm:prSet presAssocID="{C0FB99D7-2BBA-4743-B299-C4A1F485B1E3}" presName="c2text" presStyleLbl="node1" presStyleIdx="1" presStyleCnt="4">
        <dgm:presLayoutVars>
          <dgm:bulletEnabled val="1"/>
        </dgm:presLayoutVars>
      </dgm:prSet>
      <dgm:spPr/>
      <dgm:t>
        <a:bodyPr/>
        <a:lstStyle/>
        <a:p>
          <a:endParaRPr lang="en-GB"/>
        </a:p>
      </dgm:t>
    </dgm:pt>
    <dgm:pt modelId="{A9EEA288-C711-4EED-8EE7-694A4B8B9799}" type="pres">
      <dgm:prSet presAssocID="{C0FB99D7-2BBA-4743-B299-C4A1F485B1E3}" presName="comp3" presStyleCnt="0"/>
      <dgm:spPr/>
    </dgm:pt>
    <dgm:pt modelId="{AA2E5B79-0C97-47A7-A570-0F52C822FC51}" type="pres">
      <dgm:prSet presAssocID="{C0FB99D7-2BBA-4743-B299-C4A1F485B1E3}" presName="circle3" presStyleLbl="node1" presStyleIdx="2" presStyleCnt="4"/>
      <dgm:spPr/>
      <dgm:t>
        <a:bodyPr/>
        <a:lstStyle/>
        <a:p>
          <a:endParaRPr lang="en-GB"/>
        </a:p>
      </dgm:t>
    </dgm:pt>
    <dgm:pt modelId="{4BE503F3-1DBF-470A-85F6-58C04F279A06}" type="pres">
      <dgm:prSet presAssocID="{C0FB99D7-2BBA-4743-B299-C4A1F485B1E3}" presName="c3text" presStyleLbl="node1" presStyleIdx="2" presStyleCnt="4">
        <dgm:presLayoutVars>
          <dgm:bulletEnabled val="1"/>
        </dgm:presLayoutVars>
      </dgm:prSet>
      <dgm:spPr/>
      <dgm:t>
        <a:bodyPr/>
        <a:lstStyle/>
        <a:p>
          <a:endParaRPr lang="en-GB"/>
        </a:p>
      </dgm:t>
    </dgm:pt>
    <dgm:pt modelId="{4BE57EC0-9560-4E44-BC4F-BF5630B3F99F}" type="pres">
      <dgm:prSet presAssocID="{C0FB99D7-2BBA-4743-B299-C4A1F485B1E3}" presName="comp4" presStyleCnt="0"/>
      <dgm:spPr/>
    </dgm:pt>
    <dgm:pt modelId="{C69294AD-3901-4FFF-8870-00C795B10011}" type="pres">
      <dgm:prSet presAssocID="{C0FB99D7-2BBA-4743-B299-C4A1F485B1E3}" presName="circle4" presStyleLbl="node1" presStyleIdx="3" presStyleCnt="4"/>
      <dgm:spPr/>
      <dgm:t>
        <a:bodyPr/>
        <a:lstStyle/>
        <a:p>
          <a:endParaRPr lang="en-GB"/>
        </a:p>
      </dgm:t>
    </dgm:pt>
    <dgm:pt modelId="{301002F2-2745-4C2C-B28F-A72376521C9B}" type="pres">
      <dgm:prSet presAssocID="{C0FB99D7-2BBA-4743-B299-C4A1F485B1E3}" presName="c4text" presStyleLbl="node1" presStyleIdx="3" presStyleCnt="4">
        <dgm:presLayoutVars>
          <dgm:bulletEnabled val="1"/>
        </dgm:presLayoutVars>
      </dgm:prSet>
      <dgm:spPr/>
      <dgm:t>
        <a:bodyPr/>
        <a:lstStyle/>
        <a:p>
          <a:endParaRPr lang="en-GB"/>
        </a:p>
      </dgm:t>
    </dgm:pt>
  </dgm:ptLst>
  <dgm:cxnLst>
    <dgm:cxn modelId="{4FB4CA93-3C34-41DC-AAF3-2E612C9EE0A7}" srcId="{C0FB99D7-2BBA-4743-B299-C4A1F485B1E3}" destId="{E4E22496-F4D5-49D3-80E7-B7B00B795698}" srcOrd="1" destOrd="0" parTransId="{4C2AB1C1-6D7F-45AA-A4AA-76527D0F45CC}" sibTransId="{A54B6EBC-E421-4811-85AE-DAD7335A07C9}"/>
    <dgm:cxn modelId="{3DB5DA4B-BFBC-40A9-AC70-193B86D4FC3E}" srcId="{C0FB99D7-2BBA-4743-B299-C4A1F485B1E3}" destId="{21262A71-E463-4BDC-AEC4-DCFE1C30B688}" srcOrd="2" destOrd="0" parTransId="{D48A484C-54FE-4573-9F98-AF26854C0283}" sibTransId="{7CC9B6E1-BE79-4FE8-88E5-2AA89236FC36}"/>
    <dgm:cxn modelId="{20C26FDE-ACD3-4C13-8FA8-638A52505051}" type="presOf" srcId="{F56697F5-B5DB-4515-A560-1B0BC9815CAA}" destId="{C69294AD-3901-4FFF-8870-00C795B10011}" srcOrd="0" destOrd="0" presId="urn:microsoft.com/office/officeart/2005/8/layout/venn2"/>
    <dgm:cxn modelId="{D1DECED7-424B-4966-8020-4F644339C6AA}" type="presOf" srcId="{21262A71-E463-4BDC-AEC4-DCFE1C30B688}" destId="{AA2E5B79-0C97-47A7-A570-0F52C822FC51}" srcOrd="0" destOrd="0" presId="urn:microsoft.com/office/officeart/2005/8/layout/venn2"/>
    <dgm:cxn modelId="{0326F547-6154-48E7-A341-B9AC8D637505}" type="presOf" srcId="{E4E22496-F4D5-49D3-80E7-B7B00B795698}" destId="{F01B1139-66A2-41F0-9258-F186F206254A}" srcOrd="0" destOrd="0" presId="urn:microsoft.com/office/officeart/2005/8/layout/venn2"/>
    <dgm:cxn modelId="{42D538E4-DCFB-483A-9CFA-C997027810FE}" type="presOf" srcId="{73CD4C80-040C-46D5-A3B5-6F6CB284B379}" destId="{AE697701-7461-4407-8D6E-E80CC1E28535}" srcOrd="0" destOrd="0" presId="urn:microsoft.com/office/officeart/2005/8/layout/venn2"/>
    <dgm:cxn modelId="{C1F1F2B1-392F-4523-880B-950D56C490A7}" type="presOf" srcId="{C0FB99D7-2BBA-4743-B299-C4A1F485B1E3}" destId="{6A6BF68F-AF05-4E0E-80B8-98EA418D00CD}" srcOrd="0" destOrd="0" presId="urn:microsoft.com/office/officeart/2005/8/layout/venn2"/>
    <dgm:cxn modelId="{6E7C3FEC-7C92-48BD-878A-301F8F263ABC}" type="presOf" srcId="{21262A71-E463-4BDC-AEC4-DCFE1C30B688}" destId="{4BE503F3-1DBF-470A-85F6-58C04F279A06}" srcOrd="1" destOrd="0" presId="urn:microsoft.com/office/officeart/2005/8/layout/venn2"/>
    <dgm:cxn modelId="{8B953C40-8821-4E96-A7FD-CAFA84315D0A}" type="presOf" srcId="{73CD4C80-040C-46D5-A3B5-6F6CB284B379}" destId="{6EDB4537-ECEC-461F-9EA6-9932970A026A}" srcOrd="1" destOrd="0" presId="urn:microsoft.com/office/officeart/2005/8/layout/venn2"/>
    <dgm:cxn modelId="{43B2447A-6F25-44DF-B489-6D171342BF68}" srcId="{C0FB99D7-2BBA-4743-B299-C4A1F485B1E3}" destId="{73CD4C80-040C-46D5-A3B5-6F6CB284B379}" srcOrd="0" destOrd="0" parTransId="{AFD56F1B-E9FE-4314-8653-F41D27127545}" sibTransId="{E6C5EE07-0C5A-480B-AD1C-7AA7A2D071BA}"/>
    <dgm:cxn modelId="{2B52E376-F226-46A1-940C-68BD5AEE9899}" type="presOf" srcId="{F56697F5-B5DB-4515-A560-1B0BC9815CAA}" destId="{301002F2-2745-4C2C-B28F-A72376521C9B}" srcOrd="1" destOrd="0" presId="urn:microsoft.com/office/officeart/2005/8/layout/venn2"/>
    <dgm:cxn modelId="{F16BACF6-F9E9-4BD8-B848-1A7662073253}" srcId="{C0FB99D7-2BBA-4743-B299-C4A1F485B1E3}" destId="{F56697F5-B5DB-4515-A560-1B0BC9815CAA}" srcOrd="3" destOrd="0" parTransId="{1B603FEE-C2D9-41A6-A869-72EBEFEE2B6B}" sibTransId="{587BFA63-AD22-4EC6-8DB0-A8E31C765386}"/>
    <dgm:cxn modelId="{17DED46A-C750-4281-A74C-9904E124F139}" type="presOf" srcId="{E4E22496-F4D5-49D3-80E7-B7B00B795698}" destId="{B9E9B691-2882-4629-B07A-133A50F9E439}" srcOrd="1" destOrd="0" presId="urn:microsoft.com/office/officeart/2005/8/layout/venn2"/>
    <dgm:cxn modelId="{CDA6B63F-BB83-46AD-AEAF-6AB8F1EC0E73}" type="presParOf" srcId="{6A6BF68F-AF05-4E0E-80B8-98EA418D00CD}" destId="{6CBD7A44-0B02-4048-887C-4391D192C391}" srcOrd="0" destOrd="0" presId="urn:microsoft.com/office/officeart/2005/8/layout/venn2"/>
    <dgm:cxn modelId="{C094FDCB-FE5B-4C25-B8E4-96898A52C540}" type="presParOf" srcId="{6CBD7A44-0B02-4048-887C-4391D192C391}" destId="{AE697701-7461-4407-8D6E-E80CC1E28535}" srcOrd="0" destOrd="0" presId="urn:microsoft.com/office/officeart/2005/8/layout/venn2"/>
    <dgm:cxn modelId="{123EE4AA-A34A-4F1F-9E51-FE8035FAA643}" type="presParOf" srcId="{6CBD7A44-0B02-4048-887C-4391D192C391}" destId="{6EDB4537-ECEC-461F-9EA6-9932970A026A}" srcOrd="1" destOrd="0" presId="urn:microsoft.com/office/officeart/2005/8/layout/venn2"/>
    <dgm:cxn modelId="{7003EC13-EA1F-48C8-82C9-435BFD6BE9E0}" type="presParOf" srcId="{6A6BF68F-AF05-4E0E-80B8-98EA418D00CD}" destId="{8DE05998-AD89-4A87-97A3-2582249498F0}" srcOrd="1" destOrd="0" presId="urn:microsoft.com/office/officeart/2005/8/layout/venn2"/>
    <dgm:cxn modelId="{B3D3A6FC-F5BA-401E-B152-B888FA0B5A76}" type="presParOf" srcId="{8DE05998-AD89-4A87-97A3-2582249498F0}" destId="{F01B1139-66A2-41F0-9258-F186F206254A}" srcOrd="0" destOrd="0" presId="urn:microsoft.com/office/officeart/2005/8/layout/venn2"/>
    <dgm:cxn modelId="{858D60E1-15AC-43F2-974A-1F643D041F5F}" type="presParOf" srcId="{8DE05998-AD89-4A87-97A3-2582249498F0}" destId="{B9E9B691-2882-4629-B07A-133A50F9E439}" srcOrd="1" destOrd="0" presId="urn:microsoft.com/office/officeart/2005/8/layout/venn2"/>
    <dgm:cxn modelId="{C9E45FCC-A85E-4FF8-B2C6-2A69BF778E3A}" type="presParOf" srcId="{6A6BF68F-AF05-4E0E-80B8-98EA418D00CD}" destId="{A9EEA288-C711-4EED-8EE7-694A4B8B9799}" srcOrd="2" destOrd="0" presId="urn:microsoft.com/office/officeart/2005/8/layout/venn2"/>
    <dgm:cxn modelId="{8F348357-DAAF-450E-96EB-78C74361402A}" type="presParOf" srcId="{A9EEA288-C711-4EED-8EE7-694A4B8B9799}" destId="{AA2E5B79-0C97-47A7-A570-0F52C822FC51}" srcOrd="0" destOrd="0" presId="urn:microsoft.com/office/officeart/2005/8/layout/venn2"/>
    <dgm:cxn modelId="{9A30E91D-D777-4216-A363-19D87B5AE156}" type="presParOf" srcId="{A9EEA288-C711-4EED-8EE7-694A4B8B9799}" destId="{4BE503F3-1DBF-470A-85F6-58C04F279A06}" srcOrd="1" destOrd="0" presId="urn:microsoft.com/office/officeart/2005/8/layout/venn2"/>
    <dgm:cxn modelId="{6A6077A1-A0F8-4582-A6B9-3D7F5143A088}" type="presParOf" srcId="{6A6BF68F-AF05-4E0E-80B8-98EA418D00CD}" destId="{4BE57EC0-9560-4E44-BC4F-BF5630B3F99F}" srcOrd="3" destOrd="0" presId="urn:microsoft.com/office/officeart/2005/8/layout/venn2"/>
    <dgm:cxn modelId="{189433C8-26EB-4BB5-9077-D718854E2063}" type="presParOf" srcId="{4BE57EC0-9560-4E44-BC4F-BF5630B3F99F}" destId="{C69294AD-3901-4FFF-8870-00C795B10011}" srcOrd="0" destOrd="0" presId="urn:microsoft.com/office/officeart/2005/8/layout/venn2"/>
    <dgm:cxn modelId="{9B7C5DFE-45DB-40C8-91E7-C70AC838B001}" type="presParOf" srcId="{4BE57EC0-9560-4E44-BC4F-BF5630B3F99F}" destId="{301002F2-2745-4C2C-B28F-A72376521C9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FB99D7-2BBA-4743-B299-C4A1F485B1E3}" type="doc">
      <dgm:prSet loTypeId="urn:microsoft.com/office/officeart/2005/8/layout/venn2" loCatId="relationship" qsTypeId="urn:microsoft.com/office/officeart/2005/8/quickstyle/3d2" qsCatId="3D" csTypeId="urn:microsoft.com/office/officeart/2005/8/colors/accent1_2" csCatId="accent1" phldr="1"/>
      <dgm:spPr/>
      <dgm:t>
        <a:bodyPr/>
        <a:lstStyle/>
        <a:p>
          <a:endParaRPr lang="nl-BE"/>
        </a:p>
      </dgm:t>
    </dgm:pt>
    <dgm:pt modelId="{73CD4C80-040C-46D5-A3B5-6F6CB284B379}">
      <dgm:prSet phldrT="[Text]"/>
      <dgm:spPr/>
      <dgm:t>
        <a:bodyPr/>
        <a:lstStyle/>
        <a:p>
          <a:r>
            <a:rPr lang="nl-BE" dirty="0" err="1"/>
            <a:t>Epic</a:t>
          </a:r>
          <a:endParaRPr lang="nl-BE" dirty="0"/>
        </a:p>
      </dgm:t>
    </dgm:pt>
    <dgm:pt modelId="{AFD56F1B-E9FE-4314-8653-F41D27127545}" type="parTrans" cxnId="{43B2447A-6F25-44DF-B489-6D171342BF68}">
      <dgm:prSet/>
      <dgm:spPr/>
      <dgm:t>
        <a:bodyPr/>
        <a:lstStyle/>
        <a:p>
          <a:endParaRPr lang="nl-BE"/>
        </a:p>
      </dgm:t>
    </dgm:pt>
    <dgm:pt modelId="{E6C5EE07-0C5A-480B-AD1C-7AA7A2D071BA}" type="sibTrans" cxnId="{43B2447A-6F25-44DF-B489-6D171342BF68}">
      <dgm:prSet/>
      <dgm:spPr/>
      <dgm:t>
        <a:bodyPr/>
        <a:lstStyle/>
        <a:p>
          <a:endParaRPr lang="nl-BE"/>
        </a:p>
      </dgm:t>
    </dgm:pt>
    <dgm:pt modelId="{E4E22496-F4D5-49D3-80E7-B7B00B795698}">
      <dgm:prSet phldrT="[Text]"/>
      <dgm:spPr/>
      <dgm:t>
        <a:bodyPr/>
        <a:lstStyle/>
        <a:p>
          <a:r>
            <a:rPr lang="nl-BE" dirty="0"/>
            <a:t>Features</a:t>
          </a:r>
        </a:p>
      </dgm:t>
    </dgm:pt>
    <dgm:pt modelId="{4C2AB1C1-6D7F-45AA-A4AA-76527D0F45CC}" type="parTrans" cxnId="{4FB4CA93-3C34-41DC-AAF3-2E612C9EE0A7}">
      <dgm:prSet/>
      <dgm:spPr/>
      <dgm:t>
        <a:bodyPr/>
        <a:lstStyle/>
        <a:p>
          <a:endParaRPr lang="nl-BE"/>
        </a:p>
      </dgm:t>
    </dgm:pt>
    <dgm:pt modelId="{A54B6EBC-E421-4811-85AE-DAD7335A07C9}" type="sibTrans" cxnId="{4FB4CA93-3C34-41DC-AAF3-2E612C9EE0A7}">
      <dgm:prSet/>
      <dgm:spPr/>
      <dgm:t>
        <a:bodyPr/>
        <a:lstStyle/>
        <a:p>
          <a:endParaRPr lang="nl-BE"/>
        </a:p>
      </dgm:t>
    </dgm:pt>
    <dgm:pt modelId="{6A6BF68F-AF05-4E0E-80B8-98EA418D00CD}" type="pres">
      <dgm:prSet presAssocID="{C0FB99D7-2BBA-4743-B299-C4A1F485B1E3}" presName="Name0" presStyleCnt="0">
        <dgm:presLayoutVars>
          <dgm:chMax val="7"/>
          <dgm:resizeHandles val="exact"/>
        </dgm:presLayoutVars>
      </dgm:prSet>
      <dgm:spPr/>
      <dgm:t>
        <a:bodyPr/>
        <a:lstStyle/>
        <a:p>
          <a:endParaRPr lang="en-GB"/>
        </a:p>
      </dgm:t>
    </dgm:pt>
    <dgm:pt modelId="{6CBD7A44-0B02-4048-887C-4391D192C391}" type="pres">
      <dgm:prSet presAssocID="{C0FB99D7-2BBA-4743-B299-C4A1F485B1E3}" presName="comp1" presStyleCnt="0"/>
      <dgm:spPr/>
    </dgm:pt>
    <dgm:pt modelId="{AE697701-7461-4407-8D6E-E80CC1E28535}" type="pres">
      <dgm:prSet presAssocID="{C0FB99D7-2BBA-4743-B299-C4A1F485B1E3}" presName="circle1" presStyleLbl="node1" presStyleIdx="0" presStyleCnt="2"/>
      <dgm:spPr/>
      <dgm:t>
        <a:bodyPr/>
        <a:lstStyle/>
        <a:p>
          <a:endParaRPr lang="en-GB"/>
        </a:p>
      </dgm:t>
    </dgm:pt>
    <dgm:pt modelId="{6EDB4537-ECEC-461F-9EA6-9932970A026A}" type="pres">
      <dgm:prSet presAssocID="{C0FB99D7-2BBA-4743-B299-C4A1F485B1E3}" presName="c1text" presStyleLbl="node1" presStyleIdx="0" presStyleCnt="2">
        <dgm:presLayoutVars>
          <dgm:bulletEnabled val="1"/>
        </dgm:presLayoutVars>
      </dgm:prSet>
      <dgm:spPr/>
      <dgm:t>
        <a:bodyPr/>
        <a:lstStyle/>
        <a:p>
          <a:endParaRPr lang="en-GB"/>
        </a:p>
      </dgm:t>
    </dgm:pt>
    <dgm:pt modelId="{8DE05998-AD89-4A87-97A3-2582249498F0}" type="pres">
      <dgm:prSet presAssocID="{C0FB99D7-2BBA-4743-B299-C4A1F485B1E3}" presName="comp2" presStyleCnt="0"/>
      <dgm:spPr/>
    </dgm:pt>
    <dgm:pt modelId="{F01B1139-66A2-41F0-9258-F186F206254A}" type="pres">
      <dgm:prSet presAssocID="{C0FB99D7-2BBA-4743-B299-C4A1F485B1E3}" presName="circle2" presStyleLbl="node1" presStyleIdx="1" presStyleCnt="2" custScaleX="95252" custScaleY="96106" custLinFactNeighborY="-182"/>
      <dgm:spPr/>
      <dgm:t>
        <a:bodyPr/>
        <a:lstStyle/>
        <a:p>
          <a:endParaRPr lang="en-GB"/>
        </a:p>
      </dgm:t>
    </dgm:pt>
    <dgm:pt modelId="{B9E9B691-2882-4629-B07A-133A50F9E439}" type="pres">
      <dgm:prSet presAssocID="{C0FB99D7-2BBA-4743-B299-C4A1F485B1E3}" presName="c2text" presStyleLbl="node1" presStyleIdx="1" presStyleCnt="2">
        <dgm:presLayoutVars>
          <dgm:bulletEnabled val="1"/>
        </dgm:presLayoutVars>
      </dgm:prSet>
      <dgm:spPr/>
      <dgm:t>
        <a:bodyPr/>
        <a:lstStyle/>
        <a:p>
          <a:endParaRPr lang="en-GB"/>
        </a:p>
      </dgm:t>
    </dgm:pt>
  </dgm:ptLst>
  <dgm:cxnLst>
    <dgm:cxn modelId="{0326F547-6154-48E7-A341-B9AC8D637505}" type="presOf" srcId="{E4E22496-F4D5-49D3-80E7-B7B00B795698}" destId="{F01B1139-66A2-41F0-9258-F186F206254A}" srcOrd="0" destOrd="0" presId="urn:microsoft.com/office/officeart/2005/8/layout/venn2"/>
    <dgm:cxn modelId="{43B2447A-6F25-44DF-B489-6D171342BF68}" srcId="{C0FB99D7-2BBA-4743-B299-C4A1F485B1E3}" destId="{73CD4C80-040C-46D5-A3B5-6F6CB284B379}" srcOrd="0" destOrd="0" parTransId="{AFD56F1B-E9FE-4314-8653-F41D27127545}" sibTransId="{E6C5EE07-0C5A-480B-AD1C-7AA7A2D071BA}"/>
    <dgm:cxn modelId="{8B953C40-8821-4E96-A7FD-CAFA84315D0A}" type="presOf" srcId="{73CD4C80-040C-46D5-A3B5-6F6CB284B379}" destId="{6EDB4537-ECEC-461F-9EA6-9932970A026A}" srcOrd="1" destOrd="0" presId="urn:microsoft.com/office/officeart/2005/8/layout/venn2"/>
    <dgm:cxn modelId="{C1F1F2B1-392F-4523-880B-950D56C490A7}" type="presOf" srcId="{C0FB99D7-2BBA-4743-B299-C4A1F485B1E3}" destId="{6A6BF68F-AF05-4E0E-80B8-98EA418D00CD}" srcOrd="0" destOrd="0" presId="urn:microsoft.com/office/officeart/2005/8/layout/venn2"/>
    <dgm:cxn modelId="{17DED46A-C750-4281-A74C-9904E124F139}" type="presOf" srcId="{E4E22496-F4D5-49D3-80E7-B7B00B795698}" destId="{B9E9B691-2882-4629-B07A-133A50F9E439}" srcOrd="1" destOrd="0" presId="urn:microsoft.com/office/officeart/2005/8/layout/venn2"/>
    <dgm:cxn modelId="{42D538E4-DCFB-483A-9CFA-C997027810FE}" type="presOf" srcId="{73CD4C80-040C-46D5-A3B5-6F6CB284B379}" destId="{AE697701-7461-4407-8D6E-E80CC1E28535}" srcOrd="0" destOrd="0" presId="urn:microsoft.com/office/officeart/2005/8/layout/venn2"/>
    <dgm:cxn modelId="{4FB4CA93-3C34-41DC-AAF3-2E612C9EE0A7}" srcId="{C0FB99D7-2BBA-4743-B299-C4A1F485B1E3}" destId="{E4E22496-F4D5-49D3-80E7-B7B00B795698}" srcOrd="1" destOrd="0" parTransId="{4C2AB1C1-6D7F-45AA-A4AA-76527D0F45CC}" sibTransId="{A54B6EBC-E421-4811-85AE-DAD7335A07C9}"/>
    <dgm:cxn modelId="{CDA6B63F-BB83-46AD-AEAF-6AB8F1EC0E73}" type="presParOf" srcId="{6A6BF68F-AF05-4E0E-80B8-98EA418D00CD}" destId="{6CBD7A44-0B02-4048-887C-4391D192C391}" srcOrd="0" destOrd="0" presId="urn:microsoft.com/office/officeart/2005/8/layout/venn2"/>
    <dgm:cxn modelId="{C094FDCB-FE5B-4C25-B8E4-96898A52C540}" type="presParOf" srcId="{6CBD7A44-0B02-4048-887C-4391D192C391}" destId="{AE697701-7461-4407-8D6E-E80CC1E28535}" srcOrd="0" destOrd="0" presId="urn:microsoft.com/office/officeart/2005/8/layout/venn2"/>
    <dgm:cxn modelId="{123EE4AA-A34A-4F1F-9E51-FE8035FAA643}" type="presParOf" srcId="{6CBD7A44-0B02-4048-887C-4391D192C391}" destId="{6EDB4537-ECEC-461F-9EA6-9932970A026A}" srcOrd="1" destOrd="0" presId="urn:microsoft.com/office/officeart/2005/8/layout/venn2"/>
    <dgm:cxn modelId="{7003EC13-EA1F-48C8-82C9-435BFD6BE9E0}" type="presParOf" srcId="{6A6BF68F-AF05-4E0E-80B8-98EA418D00CD}" destId="{8DE05998-AD89-4A87-97A3-2582249498F0}" srcOrd="1" destOrd="0" presId="urn:microsoft.com/office/officeart/2005/8/layout/venn2"/>
    <dgm:cxn modelId="{B3D3A6FC-F5BA-401E-B152-B888FA0B5A76}" type="presParOf" srcId="{8DE05998-AD89-4A87-97A3-2582249498F0}" destId="{F01B1139-66A2-41F0-9258-F186F206254A}" srcOrd="0" destOrd="0" presId="urn:microsoft.com/office/officeart/2005/8/layout/venn2"/>
    <dgm:cxn modelId="{858D60E1-15AC-43F2-974A-1F643D041F5F}" type="presParOf" srcId="{8DE05998-AD89-4A87-97A3-2582249498F0}" destId="{B9E9B691-2882-4629-B07A-133A50F9E43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C2045-19E5-4586-8A82-0ED5BA73E61C}">
      <dsp:nvSpPr>
        <dsp:cNvPr id="0" name=""/>
        <dsp:cNvSpPr/>
      </dsp:nvSpPr>
      <dsp:spPr>
        <a:xfrm>
          <a:off x="494099" y="1235969"/>
          <a:ext cx="1303875" cy="130387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52F1E-D28D-45DC-8754-597002C8C39B}">
      <dsp:nvSpPr>
        <dsp:cNvPr id="0" name=""/>
        <dsp:cNvSpPr/>
      </dsp:nvSpPr>
      <dsp:spPr>
        <a:xfrm>
          <a:off x="771974" y="1513844"/>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6BA5DE-E17F-4226-899C-67B474FE383C}">
      <dsp:nvSpPr>
        <dsp:cNvPr id="0" name=""/>
        <dsp:cNvSpPr/>
      </dsp:nvSpPr>
      <dsp:spPr>
        <a:xfrm>
          <a:off x="77287" y="2945969"/>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778000">
            <a:lnSpc>
              <a:spcPct val="100000"/>
            </a:lnSpc>
            <a:spcBef>
              <a:spcPct val="0"/>
            </a:spcBef>
            <a:spcAft>
              <a:spcPct val="35000"/>
            </a:spcAft>
            <a:defRPr cap="all"/>
          </a:pPr>
          <a:r>
            <a:rPr lang="en-US" sz="4000" kern="1200" dirty="0"/>
            <a:t>AGILE</a:t>
          </a:r>
        </a:p>
      </dsp:txBody>
      <dsp:txXfrm>
        <a:off x="77287" y="2945969"/>
        <a:ext cx="2137500" cy="720000"/>
      </dsp:txXfrm>
    </dsp:sp>
    <dsp:sp modelId="{64207C47-3A14-45CE-AEBB-950AA7CB587D}">
      <dsp:nvSpPr>
        <dsp:cNvPr id="0" name=""/>
        <dsp:cNvSpPr/>
      </dsp:nvSpPr>
      <dsp:spPr>
        <a:xfrm>
          <a:off x="3005662" y="1235969"/>
          <a:ext cx="1303875" cy="130387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1D6C1E-CBFF-474F-8D9C-E7009CFCAC74}">
      <dsp:nvSpPr>
        <dsp:cNvPr id="0" name=""/>
        <dsp:cNvSpPr/>
      </dsp:nvSpPr>
      <dsp:spPr>
        <a:xfrm>
          <a:off x="3283537" y="1513844"/>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6D43D9-B46C-4A8E-8FA0-7728BC4D62CD}">
      <dsp:nvSpPr>
        <dsp:cNvPr id="0" name=""/>
        <dsp:cNvSpPr/>
      </dsp:nvSpPr>
      <dsp:spPr>
        <a:xfrm>
          <a:off x="2588849" y="2945969"/>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778000">
            <a:lnSpc>
              <a:spcPct val="100000"/>
            </a:lnSpc>
            <a:spcBef>
              <a:spcPct val="0"/>
            </a:spcBef>
            <a:spcAft>
              <a:spcPct val="35000"/>
            </a:spcAft>
            <a:defRPr cap="all"/>
          </a:pPr>
          <a:r>
            <a:rPr lang="en-US" sz="4000" kern="1200" dirty="0"/>
            <a:t>Risk</a:t>
          </a:r>
        </a:p>
      </dsp:txBody>
      <dsp:txXfrm>
        <a:off x="2588849" y="2945969"/>
        <a:ext cx="2137500" cy="720000"/>
      </dsp:txXfrm>
    </dsp:sp>
    <dsp:sp modelId="{41A1C510-2DCF-44FA-87F3-8423FF19B3AE}">
      <dsp:nvSpPr>
        <dsp:cNvPr id="0" name=""/>
        <dsp:cNvSpPr/>
      </dsp:nvSpPr>
      <dsp:spPr>
        <a:xfrm>
          <a:off x="5517225" y="1235969"/>
          <a:ext cx="1303875" cy="130387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247F8-AB47-4E92-BDC5-412B72189390}">
      <dsp:nvSpPr>
        <dsp:cNvPr id="0" name=""/>
        <dsp:cNvSpPr/>
      </dsp:nvSpPr>
      <dsp:spPr>
        <a:xfrm>
          <a:off x="5795100" y="1513844"/>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AFD7ED-7EA4-4F7B-9F57-8E3622F21CDA}">
      <dsp:nvSpPr>
        <dsp:cNvPr id="0" name=""/>
        <dsp:cNvSpPr/>
      </dsp:nvSpPr>
      <dsp:spPr>
        <a:xfrm>
          <a:off x="5100412" y="2945969"/>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778000">
            <a:lnSpc>
              <a:spcPct val="100000"/>
            </a:lnSpc>
            <a:spcBef>
              <a:spcPct val="0"/>
            </a:spcBef>
            <a:spcAft>
              <a:spcPct val="35000"/>
            </a:spcAft>
            <a:defRPr cap="all"/>
          </a:pPr>
          <a:r>
            <a:rPr lang="en-US" sz="4000" kern="1200" dirty="0"/>
            <a:t>Mix</a:t>
          </a:r>
        </a:p>
      </dsp:txBody>
      <dsp:txXfrm>
        <a:off x="5100412" y="2945969"/>
        <a:ext cx="2137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A262D-0B93-49C0-85A8-FF57875272C2}">
      <dsp:nvSpPr>
        <dsp:cNvPr id="0" name=""/>
        <dsp:cNvSpPr/>
      </dsp:nvSpPr>
      <dsp:spPr>
        <a:xfrm rot="5400000">
          <a:off x="-356852" y="1216387"/>
          <a:ext cx="1591898" cy="192879"/>
        </a:xfrm>
        <a:prstGeom prst="rect">
          <a:avLst/>
        </a:prstGeom>
        <a:solidFill>
          <a:schemeClr val="tx1">
            <a:lumMod val="75000"/>
            <a:lumOff val="25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4F4DBFEA-6993-43D2-8550-9C63128083EA}">
      <dsp:nvSpPr>
        <dsp:cNvPr id="0" name=""/>
        <dsp:cNvSpPr/>
      </dsp:nvSpPr>
      <dsp:spPr>
        <a:xfrm>
          <a:off x="2758" y="190693"/>
          <a:ext cx="2143109" cy="1285865"/>
        </a:xfrm>
        <a:prstGeom prst="roundRect">
          <a:avLst>
            <a:gd name="adj" fmla="val 10000"/>
          </a:avLst>
        </a:prstGeom>
        <a:solidFill>
          <a:schemeClr val="tx1">
            <a:lumMod val="90000"/>
            <a:lumOff val="1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bg1"/>
              </a:solidFill>
            </a:rPr>
            <a:t>Guidelines</a:t>
          </a:r>
        </a:p>
      </dsp:txBody>
      <dsp:txXfrm>
        <a:off x="40420" y="228355"/>
        <a:ext cx="2067785" cy="1210541"/>
      </dsp:txXfrm>
    </dsp:sp>
    <dsp:sp modelId="{92340564-8D1D-4B16-8221-86830D7817E6}">
      <dsp:nvSpPr>
        <dsp:cNvPr id="0" name=""/>
        <dsp:cNvSpPr/>
      </dsp:nvSpPr>
      <dsp:spPr>
        <a:xfrm>
          <a:off x="446813" y="2020053"/>
          <a:ext cx="2834902" cy="192879"/>
        </a:xfrm>
        <a:prstGeom prst="rect">
          <a:avLst/>
        </a:prstGeom>
        <a:solidFill>
          <a:schemeClr val="tx1">
            <a:lumMod val="75000"/>
            <a:lumOff val="25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F1A2D2A9-AB15-455D-A034-0B53446DC5B5}">
      <dsp:nvSpPr>
        <dsp:cNvPr id="0" name=""/>
        <dsp:cNvSpPr/>
      </dsp:nvSpPr>
      <dsp:spPr>
        <a:xfrm>
          <a:off x="2758" y="1798026"/>
          <a:ext cx="2143109" cy="1285865"/>
        </a:xfrm>
        <a:prstGeom prst="roundRect">
          <a:avLst>
            <a:gd name="adj" fmla="val 10000"/>
          </a:avLst>
        </a:prstGeom>
        <a:solidFill>
          <a:schemeClr val="tx1">
            <a:lumMod val="90000"/>
            <a:lumOff val="1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bg1"/>
              </a:solidFill>
            </a:rPr>
            <a:t>Ambassadors</a:t>
          </a:r>
        </a:p>
      </dsp:txBody>
      <dsp:txXfrm>
        <a:off x="40420" y="1835688"/>
        <a:ext cx="2067785" cy="1210541"/>
      </dsp:txXfrm>
    </dsp:sp>
    <dsp:sp modelId="{4970D0ED-1467-43CD-8A03-83FFD3D85C61}">
      <dsp:nvSpPr>
        <dsp:cNvPr id="0" name=""/>
        <dsp:cNvSpPr/>
      </dsp:nvSpPr>
      <dsp:spPr>
        <a:xfrm rot="16200000">
          <a:off x="2493483" y="1216387"/>
          <a:ext cx="1591898" cy="192879"/>
        </a:xfrm>
        <a:prstGeom prst="rect">
          <a:avLst/>
        </a:prstGeom>
        <a:solidFill>
          <a:schemeClr val="tx1">
            <a:lumMod val="75000"/>
            <a:lumOff val="25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0D70175B-6136-44C3-AC35-EDDE7D5FC48B}">
      <dsp:nvSpPr>
        <dsp:cNvPr id="0" name=""/>
        <dsp:cNvSpPr/>
      </dsp:nvSpPr>
      <dsp:spPr>
        <a:xfrm>
          <a:off x="2853094" y="1798026"/>
          <a:ext cx="2143109" cy="1285865"/>
        </a:xfrm>
        <a:prstGeom prst="roundRect">
          <a:avLst>
            <a:gd name="adj" fmla="val 10000"/>
          </a:avLst>
        </a:prstGeom>
        <a:solidFill>
          <a:schemeClr val="tx1">
            <a:lumMod val="90000"/>
            <a:lumOff val="1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bg1"/>
              </a:solidFill>
            </a:rPr>
            <a:t>Awareness</a:t>
          </a:r>
        </a:p>
      </dsp:txBody>
      <dsp:txXfrm>
        <a:off x="2890756" y="1835688"/>
        <a:ext cx="2067785" cy="1210541"/>
      </dsp:txXfrm>
    </dsp:sp>
    <dsp:sp modelId="{DF18FD10-B426-424A-8632-4F3E0488E5FC}">
      <dsp:nvSpPr>
        <dsp:cNvPr id="0" name=""/>
        <dsp:cNvSpPr/>
      </dsp:nvSpPr>
      <dsp:spPr>
        <a:xfrm>
          <a:off x="2853094" y="190693"/>
          <a:ext cx="2143109" cy="1285865"/>
        </a:xfrm>
        <a:prstGeom prst="roundRect">
          <a:avLst>
            <a:gd name="adj" fmla="val 10000"/>
          </a:avLst>
        </a:prstGeom>
        <a:solidFill>
          <a:schemeClr val="tx1">
            <a:lumMod val="90000"/>
            <a:lumOff val="1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bg1"/>
              </a:solidFill>
            </a:rPr>
            <a:t>Touchpoints</a:t>
          </a:r>
        </a:p>
      </dsp:txBody>
      <dsp:txXfrm>
        <a:off x="2890756" y="228355"/>
        <a:ext cx="2067785" cy="12105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97701-7461-4407-8D6E-E80CC1E28535}">
      <dsp:nvSpPr>
        <dsp:cNvPr id="0" name=""/>
        <dsp:cNvSpPr/>
      </dsp:nvSpPr>
      <dsp:spPr>
        <a:xfrm>
          <a:off x="1354666" y="0"/>
          <a:ext cx="5418667" cy="5418667"/>
        </a:xfrm>
        <a:prstGeom prst="ellipse">
          <a:avLst/>
        </a:prstGeom>
        <a:solidFill>
          <a:schemeClr val="accent1">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nl-BE" sz="2500" kern="1200" dirty="0" err="1"/>
            <a:t>Epic</a:t>
          </a:r>
          <a:endParaRPr lang="nl-BE" sz="2500" kern="1200" dirty="0"/>
        </a:p>
      </dsp:txBody>
      <dsp:txXfrm>
        <a:off x="3306470" y="270933"/>
        <a:ext cx="1515059" cy="812800"/>
      </dsp:txXfrm>
    </dsp:sp>
    <dsp:sp modelId="{F01B1139-66A2-41F0-9258-F186F206254A}">
      <dsp:nvSpPr>
        <dsp:cNvPr id="0" name=""/>
        <dsp:cNvSpPr/>
      </dsp:nvSpPr>
      <dsp:spPr>
        <a:xfrm>
          <a:off x="1896533" y="1083733"/>
          <a:ext cx="4334933" cy="4334933"/>
        </a:xfrm>
        <a:prstGeom prst="ellipse">
          <a:avLst/>
        </a:prstGeom>
        <a:solidFill>
          <a:schemeClr val="accent1">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nl-BE" sz="2500" kern="1200" dirty="0"/>
            <a:t>Features</a:t>
          </a:r>
        </a:p>
      </dsp:txBody>
      <dsp:txXfrm>
        <a:off x="3306470" y="1343829"/>
        <a:ext cx="1515059" cy="780288"/>
      </dsp:txXfrm>
    </dsp:sp>
    <dsp:sp modelId="{AA2E5B79-0C97-47A7-A570-0F52C822FC51}">
      <dsp:nvSpPr>
        <dsp:cNvPr id="0" name=""/>
        <dsp:cNvSpPr/>
      </dsp:nvSpPr>
      <dsp:spPr>
        <a:xfrm>
          <a:off x="2438399" y="2167466"/>
          <a:ext cx="3251200" cy="3251200"/>
        </a:xfrm>
        <a:prstGeom prst="ellipse">
          <a:avLst/>
        </a:prstGeom>
        <a:solidFill>
          <a:schemeClr val="accent1">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nl-BE" sz="2500" kern="1200" dirty="0" err="1"/>
            <a:t>Stories</a:t>
          </a:r>
          <a:endParaRPr lang="nl-BE" sz="2500" kern="1200" dirty="0"/>
        </a:p>
      </dsp:txBody>
      <dsp:txXfrm>
        <a:off x="3306470" y="2411306"/>
        <a:ext cx="1515059" cy="731520"/>
      </dsp:txXfrm>
    </dsp:sp>
    <dsp:sp modelId="{C69294AD-3901-4FFF-8870-00C795B10011}">
      <dsp:nvSpPr>
        <dsp:cNvPr id="0" name=""/>
        <dsp:cNvSpPr/>
      </dsp:nvSpPr>
      <dsp:spPr>
        <a:xfrm>
          <a:off x="2980266" y="3251200"/>
          <a:ext cx="2167466" cy="2167466"/>
        </a:xfrm>
        <a:prstGeom prst="ellipse">
          <a:avLst/>
        </a:prstGeom>
        <a:solidFill>
          <a:schemeClr val="accent1">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nl-BE" sz="2500" kern="1200" dirty="0" err="1"/>
            <a:t>Tasks</a:t>
          </a:r>
          <a:endParaRPr lang="nl-BE" sz="2500" kern="1200" dirty="0"/>
        </a:p>
      </dsp:txBody>
      <dsp:txXfrm>
        <a:off x="3297684" y="3793066"/>
        <a:ext cx="1532630" cy="1083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09A7646-64A1-4BED-BA0B-77C27DE51A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7DABEFC0-5AA8-4302-B8B2-9ACD77A2E1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82F98B-3DC8-431B-BBBF-B7C2B94E730B}" type="datetimeFigureOut">
              <a:rPr lang="en-US" smtClean="0"/>
              <a:t>4/8/2020</a:t>
            </a:fld>
            <a:endParaRPr lang="en-US" dirty="0"/>
          </a:p>
        </p:txBody>
      </p:sp>
      <p:sp>
        <p:nvSpPr>
          <p:cNvPr id="4" name="Footer Placeholder 3">
            <a:extLst>
              <a:ext uri="{FF2B5EF4-FFF2-40B4-BE49-F238E27FC236}">
                <a16:creationId xmlns:a16="http://schemas.microsoft.com/office/drawing/2014/main" xmlns="" id="{016656EA-4150-44D1-821F-53CA0DBA1A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F6184F06-C917-4D16-B46F-633E54CA49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1F4691-38BC-4357-BA2E-AC7731A10A45}" type="slidenum">
              <a:rPr lang="en-US" smtClean="0"/>
              <a:t>‹#›</a:t>
            </a:fld>
            <a:endParaRPr lang="en-US" dirty="0"/>
          </a:p>
        </p:txBody>
      </p:sp>
    </p:spTree>
    <p:extLst>
      <p:ext uri="{BB962C8B-B14F-4D97-AF65-F5344CB8AC3E}">
        <p14:creationId xmlns:p14="http://schemas.microsoft.com/office/powerpoint/2010/main" val="3290060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300D2-6E0D-49B5-9AB1-C6683F5C846D}" type="datetimeFigureOut">
              <a:rPr lang="en-US" smtClean="0"/>
              <a:t>4/8/2020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25FD9-6782-4777-BD37-B8EEBEF1E497}" type="slidenum">
              <a:rPr lang="en-US" smtClean="0"/>
              <a:t>‹#›</a:t>
            </a:fld>
            <a:endParaRPr lang="en-US" dirty="0"/>
          </a:p>
        </p:txBody>
      </p:sp>
    </p:spTree>
    <p:extLst>
      <p:ext uri="{BB962C8B-B14F-4D97-AF65-F5344CB8AC3E}">
        <p14:creationId xmlns:p14="http://schemas.microsoft.com/office/powerpoint/2010/main" val="372081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people who know Agile just a little bit, I’m sure that you’re thinking ‘hmmm, is the perfect mix between Risk and Agile really a hit???’, well, the answer is like all of them ‘It depends …’. Agile should not be seen as a ‘methodology’, it should not be seen as another attempt to ‘LEAN’ processes or that you should put ‘KANBAN’ boards everywhere and follow your progress on those. No, Agile is all of that and much more… It entails a mindset which is </a:t>
            </a:r>
            <a:r>
              <a:rPr lang="en-US" dirty="0" err="1"/>
              <a:t>soo</a:t>
            </a:r>
            <a:r>
              <a:rPr lang="en-US" dirty="0"/>
              <a:t> much more difficult to implement in an organization, it entails discipline but based on delegation of responsibilities, it entails ‘taking ownership’ and yes, also the ownership of your risks. </a:t>
            </a:r>
          </a:p>
        </p:txBody>
      </p:sp>
      <p:sp>
        <p:nvSpPr>
          <p:cNvPr id="4" name="Slide Number Placeholder 3"/>
          <p:cNvSpPr>
            <a:spLocks noGrp="1"/>
          </p:cNvSpPr>
          <p:nvPr>
            <p:ph type="sldNum" sz="quarter" idx="5"/>
          </p:nvPr>
        </p:nvSpPr>
        <p:spPr/>
        <p:txBody>
          <a:bodyPr/>
          <a:lstStyle/>
          <a:p>
            <a:fld id="{F7025FD9-6782-4777-BD37-B8EEBEF1E497}" type="slidenum">
              <a:rPr lang="en-US" smtClean="0"/>
              <a:t>1</a:t>
            </a:fld>
            <a:endParaRPr lang="en-US" dirty="0"/>
          </a:p>
        </p:txBody>
      </p:sp>
    </p:spTree>
    <p:extLst>
      <p:ext uri="{BB962C8B-B14F-4D97-AF65-F5344CB8AC3E}">
        <p14:creationId xmlns:p14="http://schemas.microsoft.com/office/powerpoint/2010/main" val="742883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18</a:t>
            </a:fld>
            <a:endParaRPr lang="en-US" dirty="0"/>
          </a:p>
        </p:txBody>
      </p:sp>
    </p:spTree>
    <p:extLst>
      <p:ext uri="{BB962C8B-B14F-4D97-AF65-F5344CB8AC3E}">
        <p14:creationId xmlns:p14="http://schemas.microsoft.com/office/powerpoint/2010/main" val="282279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Just as a </a:t>
            </a:r>
            <a:r>
              <a:rPr lang="nl-BE" dirty="0" err="1"/>
              <a:t>quick</a:t>
            </a:r>
            <a:r>
              <a:rPr lang="nl-BE" dirty="0"/>
              <a:t> </a:t>
            </a:r>
            <a:r>
              <a:rPr lang="nl-BE" dirty="0" err="1"/>
              <a:t>introduction</a:t>
            </a:r>
            <a:r>
              <a:rPr lang="nl-BE" dirty="0"/>
              <a:t> on ‘</a:t>
            </a:r>
            <a:r>
              <a:rPr lang="nl-BE" dirty="0" err="1"/>
              <a:t>how</a:t>
            </a:r>
            <a:r>
              <a:rPr lang="nl-BE" dirty="0"/>
              <a:t> is AGILE different </a:t>
            </a:r>
            <a:r>
              <a:rPr lang="nl-BE" dirty="0" err="1"/>
              <a:t>from</a:t>
            </a:r>
            <a:r>
              <a:rPr lang="nl-BE" dirty="0"/>
              <a:t> </a:t>
            </a:r>
            <a:r>
              <a:rPr lang="nl-BE" dirty="0" err="1"/>
              <a:t>our</a:t>
            </a:r>
            <a:r>
              <a:rPr lang="nl-BE" dirty="0"/>
              <a:t> </a:t>
            </a:r>
            <a:r>
              <a:rPr lang="nl-BE" dirty="0" err="1"/>
              <a:t>normal</a:t>
            </a:r>
            <a:r>
              <a:rPr lang="nl-BE" dirty="0"/>
              <a:t> ‘</a:t>
            </a:r>
            <a:r>
              <a:rPr lang="nl-BE" dirty="0" err="1"/>
              <a:t>Waterfall</a:t>
            </a:r>
            <a:r>
              <a:rPr lang="nl-BE" dirty="0"/>
              <a:t> approach’. Well, in </a:t>
            </a:r>
            <a:r>
              <a:rPr lang="nl-BE" dirty="0" err="1"/>
              <a:t>my</a:t>
            </a:r>
            <a:r>
              <a:rPr lang="nl-BE" dirty="0"/>
              <a:t> view, </a:t>
            </a:r>
            <a:r>
              <a:rPr lang="nl-BE" dirty="0" err="1"/>
              <a:t>because</a:t>
            </a:r>
            <a:r>
              <a:rPr lang="nl-BE" dirty="0"/>
              <a:t> </a:t>
            </a:r>
            <a:r>
              <a:rPr lang="nl-BE" dirty="0" err="1"/>
              <a:t>waterfall</a:t>
            </a:r>
            <a:r>
              <a:rPr lang="nl-BE" dirty="0"/>
              <a:t> is a project </a:t>
            </a:r>
            <a:r>
              <a:rPr lang="nl-BE" dirty="0" err="1"/>
              <a:t>methodology</a:t>
            </a:r>
            <a:r>
              <a:rPr lang="nl-BE" dirty="0"/>
              <a:t>, </a:t>
            </a:r>
            <a:r>
              <a:rPr lang="nl-BE" dirty="0" err="1"/>
              <a:t>and</a:t>
            </a:r>
            <a:r>
              <a:rPr lang="nl-BE" dirty="0"/>
              <a:t> Agile is a business model. Agile </a:t>
            </a:r>
            <a:r>
              <a:rPr lang="nl-BE" dirty="0" err="1"/>
              <a:t>goes</a:t>
            </a:r>
            <a:r>
              <a:rPr lang="nl-BE" dirty="0"/>
              <a:t> </a:t>
            </a:r>
            <a:r>
              <a:rPr lang="nl-BE" dirty="0" err="1"/>
              <a:t>beyond</a:t>
            </a:r>
            <a:r>
              <a:rPr lang="nl-BE" dirty="0"/>
              <a:t> </a:t>
            </a:r>
            <a:r>
              <a:rPr lang="nl-BE" dirty="0" err="1"/>
              <a:t>the</a:t>
            </a:r>
            <a:r>
              <a:rPr lang="nl-BE" dirty="0"/>
              <a:t> ‘change’ part of </a:t>
            </a:r>
            <a:r>
              <a:rPr lang="nl-BE" dirty="0" err="1"/>
              <a:t>your</a:t>
            </a:r>
            <a:r>
              <a:rPr lang="nl-BE" dirty="0"/>
              <a:t> </a:t>
            </a:r>
            <a:r>
              <a:rPr lang="nl-BE" dirty="0" err="1"/>
              <a:t>organization</a:t>
            </a:r>
            <a:r>
              <a:rPr lang="nl-BE" dirty="0"/>
              <a:t>, </a:t>
            </a:r>
            <a:r>
              <a:rPr lang="nl-BE" dirty="0" err="1"/>
              <a:t>it</a:t>
            </a:r>
            <a:r>
              <a:rPr lang="nl-BE" dirty="0"/>
              <a:t> </a:t>
            </a:r>
            <a:r>
              <a:rPr lang="nl-BE" dirty="0" err="1"/>
              <a:t>also</a:t>
            </a:r>
            <a:r>
              <a:rPr lang="nl-BE" dirty="0"/>
              <a:t> </a:t>
            </a:r>
            <a:r>
              <a:rPr lang="nl-BE" dirty="0" err="1"/>
              <a:t>includes</a:t>
            </a:r>
            <a:r>
              <a:rPr lang="nl-BE" dirty="0"/>
              <a:t> </a:t>
            </a:r>
            <a:r>
              <a:rPr lang="nl-BE" dirty="0" err="1"/>
              <a:t>everuthing</a:t>
            </a:r>
            <a:r>
              <a:rPr lang="nl-BE" dirty="0"/>
              <a:t> </a:t>
            </a:r>
            <a:r>
              <a:rPr lang="nl-BE" dirty="0" err="1"/>
              <a:t>which</a:t>
            </a:r>
            <a:r>
              <a:rPr lang="nl-BE" dirty="0"/>
              <a:t> is </a:t>
            </a:r>
            <a:r>
              <a:rPr lang="nl-BE" dirty="0" err="1"/>
              <a:t>considered</a:t>
            </a:r>
            <a:r>
              <a:rPr lang="nl-BE" dirty="0"/>
              <a:t> as ‘run’ </a:t>
            </a:r>
            <a:r>
              <a:rPr lang="nl-BE" dirty="0" err="1"/>
              <a:t>activities</a:t>
            </a:r>
            <a:r>
              <a:rPr lang="nl-BE" dirty="0"/>
              <a:t>. </a:t>
            </a:r>
            <a:r>
              <a:rPr lang="nl-BE" dirty="0" err="1"/>
              <a:t>What</a:t>
            </a:r>
            <a:r>
              <a:rPr lang="nl-BE" dirty="0"/>
              <a:t> </a:t>
            </a:r>
            <a:r>
              <a:rPr lang="nl-BE" dirty="0" err="1"/>
              <a:t>you</a:t>
            </a:r>
            <a:r>
              <a:rPr lang="nl-BE" dirty="0"/>
              <a:t> </a:t>
            </a:r>
            <a:r>
              <a:rPr lang="nl-BE" dirty="0" err="1"/>
              <a:t>saw</a:t>
            </a:r>
            <a:r>
              <a:rPr lang="nl-BE" dirty="0"/>
              <a:t> </a:t>
            </a:r>
            <a:r>
              <a:rPr lang="nl-BE" dirty="0" err="1"/>
              <a:t>before</a:t>
            </a:r>
            <a:r>
              <a:rPr lang="nl-BE" dirty="0"/>
              <a:t> </a:t>
            </a:r>
            <a:r>
              <a:rPr lang="nl-BE" dirty="0" err="1"/>
              <a:t>where</a:t>
            </a:r>
            <a:r>
              <a:rPr lang="nl-BE" dirty="0"/>
              <a:t> silo’s as in a series of actions </a:t>
            </a:r>
            <a:r>
              <a:rPr lang="nl-BE" dirty="0" err="1"/>
              <a:t>hwich</a:t>
            </a:r>
            <a:r>
              <a:rPr lang="nl-BE" dirty="0"/>
              <a:t> </a:t>
            </a:r>
            <a:r>
              <a:rPr lang="nl-BE" dirty="0" err="1"/>
              <a:t>needs</a:t>
            </a:r>
            <a:r>
              <a:rPr lang="nl-BE" dirty="0"/>
              <a:t> </a:t>
            </a:r>
            <a:r>
              <a:rPr lang="nl-BE" dirty="0" err="1"/>
              <a:t>to</a:t>
            </a:r>
            <a:r>
              <a:rPr lang="nl-BE" dirty="0"/>
              <a:t> </a:t>
            </a:r>
            <a:r>
              <a:rPr lang="nl-BE" dirty="0" err="1"/>
              <a:t>be</a:t>
            </a:r>
            <a:r>
              <a:rPr lang="nl-BE" dirty="0"/>
              <a:t> taken </a:t>
            </a:r>
            <a:r>
              <a:rPr lang="nl-BE" dirty="0" err="1"/>
              <a:t>for</a:t>
            </a:r>
            <a:r>
              <a:rPr lang="nl-BE" dirty="0"/>
              <a:t> </a:t>
            </a:r>
            <a:r>
              <a:rPr lang="nl-BE" dirty="0" err="1"/>
              <a:t>each</a:t>
            </a:r>
            <a:r>
              <a:rPr lang="nl-BE" dirty="0"/>
              <a:t> change </a:t>
            </a:r>
            <a:r>
              <a:rPr lang="nl-BE" dirty="0" err="1"/>
              <a:t>to</a:t>
            </a:r>
            <a:r>
              <a:rPr lang="nl-BE" dirty="0"/>
              <a:t> go in </a:t>
            </a:r>
            <a:r>
              <a:rPr lang="nl-BE" dirty="0" err="1"/>
              <a:t>production</a:t>
            </a:r>
            <a:r>
              <a:rPr lang="nl-BE" dirty="0"/>
              <a:t>, </a:t>
            </a:r>
            <a:r>
              <a:rPr lang="nl-BE" dirty="0" err="1"/>
              <a:t>and</a:t>
            </a:r>
            <a:r>
              <a:rPr lang="nl-BE" dirty="0"/>
              <a:t> </a:t>
            </a:r>
            <a:r>
              <a:rPr lang="nl-BE" dirty="0" err="1"/>
              <a:t>where</a:t>
            </a:r>
            <a:r>
              <a:rPr lang="nl-BE" dirty="0"/>
              <a:t> </a:t>
            </a:r>
            <a:r>
              <a:rPr lang="nl-BE" dirty="0" err="1"/>
              <a:t>for</a:t>
            </a:r>
            <a:r>
              <a:rPr lang="nl-BE" dirty="0"/>
              <a:t> </a:t>
            </a:r>
            <a:r>
              <a:rPr lang="nl-BE" dirty="0" err="1"/>
              <a:t>each</a:t>
            </a:r>
            <a:r>
              <a:rPr lang="nl-BE" dirty="0"/>
              <a:t> step, </a:t>
            </a:r>
            <a:r>
              <a:rPr lang="nl-BE" dirty="0" err="1"/>
              <a:t>you</a:t>
            </a:r>
            <a:r>
              <a:rPr lang="nl-BE" dirty="0"/>
              <a:t> </a:t>
            </a:r>
            <a:r>
              <a:rPr lang="nl-BE" dirty="0" err="1"/>
              <a:t>needed</a:t>
            </a:r>
            <a:r>
              <a:rPr lang="nl-BE" dirty="0"/>
              <a:t> </a:t>
            </a:r>
            <a:r>
              <a:rPr lang="nl-BE" dirty="0" err="1"/>
              <a:t>to</a:t>
            </a:r>
            <a:r>
              <a:rPr lang="nl-BE" dirty="0"/>
              <a:t> go </a:t>
            </a:r>
            <a:r>
              <a:rPr lang="nl-BE" dirty="0" err="1"/>
              <a:t>to</a:t>
            </a:r>
            <a:r>
              <a:rPr lang="nl-BE" dirty="0"/>
              <a:t> a different team or </a:t>
            </a:r>
            <a:r>
              <a:rPr lang="nl-BE" dirty="0" err="1"/>
              <a:t>evene</a:t>
            </a:r>
            <a:r>
              <a:rPr lang="nl-BE" dirty="0"/>
              <a:t> </a:t>
            </a:r>
            <a:r>
              <a:rPr lang="nl-BE" dirty="0" err="1"/>
              <a:t>department</a:t>
            </a:r>
            <a:r>
              <a:rPr lang="nl-BE" dirty="0"/>
              <a:t> </a:t>
            </a:r>
            <a:r>
              <a:rPr lang="nl-BE" dirty="0" err="1"/>
              <a:t>to</a:t>
            </a:r>
            <a:r>
              <a:rPr lang="nl-BE" dirty="0"/>
              <a:t> get </a:t>
            </a:r>
            <a:r>
              <a:rPr lang="nl-BE" dirty="0" err="1"/>
              <a:t>just</a:t>
            </a:r>
            <a:r>
              <a:rPr lang="nl-BE" dirty="0"/>
              <a:t> </a:t>
            </a:r>
            <a:r>
              <a:rPr lang="nl-BE" dirty="0" err="1"/>
              <a:t>that</a:t>
            </a:r>
            <a:r>
              <a:rPr lang="nl-BE" dirty="0"/>
              <a:t> ‘</a:t>
            </a:r>
            <a:r>
              <a:rPr lang="nl-BE" dirty="0" err="1"/>
              <a:t>one</a:t>
            </a:r>
            <a:r>
              <a:rPr lang="nl-BE" dirty="0"/>
              <a:t> step’ </a:t>
            </a:r>
            <a:r>
              <a:rPr lang="nl-BE" dirty="0" err="1"/>
              <a:t>done</a:t>
            </a:r>
            <a:r>
              <a:rPr lang="nl-BE" dirty="0"/>
              <a:t>. Agile is different in </a:t>
            </a:r>
            <a:r>
              <a:rPr lang="nl-BE" dirty="0" err="1"/>
              <a:t>that</a:t>
            </a:r>
            <a:r>
              <a:rPr lang="nl-BE" dirty="0"/>
              <a:t> aspect as </a:t>
            </a:r>
            <a:r>
              <a:rPr lang="nl-BE" dirty="0" err="1"/>
              <a:t>it</a:t>
            </a:r>
            <a:r>
              <a:rPr lang="nl-BE" dirty="0"/>
              <a:t> </a:t>
            </a:r>
            <a:r>
              <a:rPr lang="nl-BE" dirty="0" err="1"/>
              <a:t>tries</a:t>
            </a:r>
            <a:r>
              <a:rPr lang="nl-BE" dirty="0"/>
              <a:t> </a:t>
            </a:r>
            <a:r>
              <a:rPr lang="nl-BE" dirty="0" err="1"/>
              <a:t>to</a:t>
            </a:r>
            <a:r>
              <a:rPr lang="nl-BE" dirty="0"/>
              <a:t> combine </a:t>
            </a:r>
            <a:r>
              <a:rPr lang="nl-BE" dirty="0" err="1"/>
              <a:t>all</a:t>
            </a:r>
            <a:r>
              <a:rPr lang="nl-BE" dirty="0"/>
              <a:t> </a:t>
            </a:r>
            <a:r>
              <a:rPr lang="nl-BE" dirty="0" err="1"/>
              <a:t>the</a:t>
            </a:r>
            <a:r>
              <a:rPr lang="nl-BE" dirty="0"/>
              <a:t> skills </a:t>
            </a:r>
            <a:r>
              <a:rPr lang="nl-BE" dirty="0" err="1"/>
              <a:t>and</a:t>
            </a:r>
            <a:r>
              <a:rPr lang="nl-BE" dirty="0"/>
              <a:t> </a:t>
            </a:r>
            <a:r>
              <a:rPr lang="nl-BE" dirty="0" err="1"/>
              <a:t>knowledge</a:t>
            </a:r>
            <a:r>
              <a:rPr lang="nl-BE" dirty="0"/>
              <a:t> </a:t>
            </a:r>
            <a:r>
              <a:rPr lang="nl-BE" dirty="0" err="1"/>
              <a:t>you</a:t>
            </a:r>
            <a:r>
              <a:rPr lang="nl-BE" dirty="0"/>
              <a:t> </a:t>
            </a:r>
            <a:r>
              <a:rPr lang="nl-BE" dirty="0" err="1"/>
              <a:t>need</a:t>
            </a:r>
            <a:r>
              <a:rPr lang="nl-BE" dirty="0"/>
              <a:t> </a:t>
            </a:r>
            <a:r>
              <a:rPr lang="nl-BE" dirty="0" err="1"/>
              <a:t>to</a:t>
            </a:r>
            <a:r>
              <a:rPr lang="nl-BE" dirty="0"/>
              <a:t> make a change </a:t>
            </a:r>
            <a:r>
              <a:rPr lang="nl-BE" dirty="0" err="1"/>
              <a:t>to</a:t>
            </a:r>
            <a:r>
              <a:rPr lang="nl-BE" dirty="0"/>
              <a:t> a ‘customer product’ in </a:t>
            </a:r>
            <a:r>
              <a:rPr lang="nl-BE" dirty="0" err="1"/>
              <a:t>one</a:t>
            </a:r>
            <a:r>
              <a:rPr lang="nl-BE" dirty="0"/>
              <a:t> </a:t>
            </a:r>
            <a:r>
              <a:rPr lang="nl-BE" dirty="0" err="1"/>
              <a:t>squad</a:t>
            </a:r>
            <a:r>
              <a:rPr lang="nl-BE" dirty="0"/>
              <a:t>. The </a:t>
            </a:r>
            <a:r>
              <a:rPr lang="nl-BE" dirty="0" err="1"/>
              <a:t>squad</a:t>
            </a:r>
            <a:r>
              <a:rPr lang="nl-BE" dirty="0"/>
              <a:t> </a:t>
            </a:r>
            <a:r>
              <a:rPr lang="nl-BE" dirty="0" err="1"/>
              <a:t>organizes</a:t>
            </a:r>
            <a:r>
              <a:rPr lang="nl-BE" dirty="0"/>
              <a:t> </a:t>
            </a:r>
            <a:r>
              <a:rPr lang="nl-BE" dirty="0" err="1"/>
              <a:t>itself</a:t>
            </a:r>
            <a:r>
              <a:rPr lang="nl-BE" dirty="0"/>
              <a:t> as </a:t>
            </a:r>
            <a:r>
              <a:rPr lang="nl-BE" dirty="0" err="1"/>
              <a:t>it</a:t>
            </a:r>
            <a:r>
              <a:rPr lang="nl-BE" dirty="0"/>
              <a:t> </a:t>
            </a:r>
            <a:r>
              <a:rPr lang="nl-BE" dirty="0" err="1"/>
              <a:t>knows</a:t>
            </a:r>
            <a:r>
              <a:rPr lang="nl-BE" dirty="0"/>
              <a:t> </a:t>
            </a:r>
            <a:r>
              <a:rPr lang="nl-BE" dirty="0" err="1"/>
              <a:t>the</a:t>
            </a:r>
            <a:r>
              <a:rPr lang="nl-BE" dirty="0"/>
              <a:t> end </a:t>
            </a:r>
            <a:r>
              <a:rPr lang="nl-BE" dirty="0" err="1"/>
              <a:t>objective</a:t>
            </a:r>
            <a:r>
              <a:rPr lang="nl-BE" dirty="0"/>
              <a:t> </a:t>
            </a:r>
            <a:r>
              <a:rPr lang="nl-BE" dirty="0" err="1"/>
              <a:t>and</a:t>
            </a:r>
            <a:r>
              <a:rPr lang="nl-BE" dirty="0"/>
              <a:t> acts as a team. How do </a:t>
            </a:r>
            <a:r>
              <a:rPr lang="nl-BE" dirty="0" err="1"/>
              <a:t>they</a:t>
            </a:r>
            <a:r>
              <a:rPr lang="nl-BE" dirty="0"/>
              <a:t> </a:t>
            </a:r>
            <a:r>
              <a:rPr lang="nl-BE" dirty="0" err="1"/>
              <a:t>organize</a:t>
            </a:r>
            <a:r>
              <a:rPr lang="nl-BE" dirty="0"/>
              <a:t> </a:t>
            </a:r>
            <a:r>
              <a:rPr lang="nl-BE" dirty="0" err="1"/>
              <a:t>themwelves</a:t>
            </a:r>
            <a:r>
              <a:rPr lang="nl-BE" dirty="0"/>
              <a:t>, well … THEY TALK </a:t>
            </a:r>
            <a:r>
              <a:rPr lang="nl-BE" dirty="0" err="1"/>
              <a:t>to</a:t>
            </a:r>
            <a:r>
              <a:rPr lang="nl-BE" dirty="0"/>
              <a:t> </a:t>
            </a:r>
            <a:r>
              <a:rPr lang="nl-BE" dirty="0" err="1"/>
              <a:t>each</a:t>
            </a:r>
            <a:r>
              <a:rPr lang="nl-BE" dirty="0"/>
              <a:t> </a:t>
            </a:r>
            <a:r>
              <a:rPr lang="nl-BE" dirty="0" err="1"/>
              <a:t>other</a:t>
            </a:r>
            <a:r>
              <a:rPr lang="nl-BE" dirty="0"/>
              <a:t>. As </a:t>
            </a:r>
            <a:r>
              <a:rPr lang="nl-BE" dirty="0" err="1"/>
              <a:t>they</a:t>
            </a:r>
            <a:r>
              <a:rPr lang="nl-BE" dirty="0"/>
              <a:t> have business </a:t>
            </a:r>
            <a:r>
              <a:rPr lang="nl-BE" dirty="0" err="1"/>
              <a:t>knowledge</a:t>
            </a:r>
            <a:r>
              <a:rPr lang="nl-BE" dirty="0"/>
              <a:t> as well as </a:t>
            </a:r>
            <a:r>
              <a:rPr lang="nl-BE" dirty="0" err="1"/>
              <a:t>functional</a:t>
            </a:r>
            <a:r>
              <a:rPr lang="nl-BE" dirty="0"/>
              <a:t> </a:t>
            </a:r>
            <a:r>
              <a:rPr lang="nl-BE" dirty="0" err="1"/>
              <a:t>and</a:t>
            </a:r>
            <a:r>
              <a:rPr lang="nl-BE" dirty="0"/>
              <a:t> </a:t>
            </a:r>
            <a:r>
              <a:rPr lang="nl-BE" dirty="0" err="1"/>
              <a:t>technical</a:t>
            </a:r>
            <a:r>
              <a:rPr lang="nl-BE" dirty="0"/>
              <a:t> </a:t>
            </a:r>
            <a:r>
              <a:rPr lang="nl-BE" dirty="0" err="1"/>
              <a:t>knowledge</a:t>
            </a:r>
            <a:r>
              <a:rPr lang="nl-BE" dirty="0"/>
              <a:t> </a:t>
            </a:r>
            <a:r>
              <a:rPr lang="nl-BE" dirty="0" err="1"/>
              <a:t>available</a:t>
            </a:r>
            <a:r>
              <a:rPr lang="nl-BE" dirty="0"/>
              <a:t> </a:t>
            </a:r>
            <a:r>
              <a:rPr lang="nl-BE" dirty="0" err="1"/>
              <a:t>within</a:t>
            </a:r>
            <a:r>
              <a:rPr lang="nl-BE" dirty="0"/>
              <a:t> </a:t>
            </a:r>
            <a:r>
              <a:rPr lang="nl-BE" dirty="0" err="1"/>
              <a:t>the</a:t>
            </a:r>
            <a:r>
              <a:rPr lang="nl-BE" dirty="0"/>
              <a:t> team, </a:t>
            </a:r>
            <a:r>
              <a:rPr lang="nl-BE" dirty="0" err="1"/>
              <a:t>they</a:t>
            </a:r>
            <a:r>
              <a:rPr lang="nl-BE" dirty="0"/>
              <a:t> </a:t>
            </a:r>
            <a:r>
              <a:rPr lang="nl-BE" dirty="0" err="1"/>
              <a:t>can</a:t>
            </a:r>
            <a:r>
              <a:rPr lang="nl-BE" dirty="0"/>
              <a:t> </a:t>
            </a:r>
            <a:r>
              <a:rPr lang="nl-BE" dirty="0" err="1"/>
              <a:t>also</a:t>
            </a:r>
            <a:r>
              <a:rPr lang="nl-BE" dirty="0"/>
              <a:t> </a:t>
            </a:r>
            <a:r>
              <a:rPr lang="nl-BE" dirty="0" err="1"/>
              <a:t>be</a:t>
            </a:r>
            <a:r>
              <a:rPr lang="nl-BE" dirty="0"/>
              <a:t> </a:t>
            </a:r>
            <a:r>
              <a:rPr lang="nl-BE" dirty="0" err="1"/>
              <a:t>able</a:t>
            </a:r>
            <a:r>
              <a:rPr lang="nl-BE" dirty="0"/>
              <a:t> </a:t>
            </a:r>
            <a:r>
              <a:rPr lang="nl-BE" dirty="0" err="1"/>
              <a:t>to</a:t>
            </a:r>
            <a:r>
              <a:rPr lang="nl-BE" dirty="0"/>
              <a:t> </a:t>
            </a:r>
            <a:r>
              <a:rPr lang="nl-BE" dirty="0" err="1"/>
              <a:t>adjust</a:t>
            </a:r>
            <a:r>
              <a:rPr lang="nl-BE" dirty="0"/>
              <a:t> </a:t>
            </a:r>
            <a:r>
              <a:rPr lang="nl-BE" dirty="0" err="1"/>
              <a:t>if</a:t>
            </a:r>
            <a:r>
              <a:rPr lang="nl-BE" dirty="0"/>
              <a:t> </a:t>
            </a:r>
            <a:r>
              <a:rPr lang="nl-BE" dirty="0" err="1"/>
              <a:t>necessary</a:t>
            </a:r>
            <a:r>
              <a:rPr lang="nl-BE" dirty="0"/>
              <a:t>. </a:t>
            </a:r>
            <a:r>
              <a:rPr lang="nl-BE" dirty="0" err="1"/>
              <a:t>If</a:t>
            </a:r>
            <a:r>
              <a:rPr lang="nl-BE" dirty="0"/>
              <a:t> </a:t>
            </a:r>
            <a:r>
              <a:rPr lang="nl-BE" dirty="0" err="1"/>
              <a:t>somehting</a:t>
            </a:r>
            <a:r>
              <a:rPr lang="nl-BE" dirty="0"/>
              <a:t> urgent </a:t>
            </a:r>
            <a:r>
              <a:rPr lang="nl-BE" dirty="0" err="1"/>
              <a:t>comes</a:t>
            </a:r>
            <a:r>
              <a:rPr lang="nl-BE" dirty="0"/>
              <a:t> up, </a:t>
            </a:r>
            <a:r>
              <a:rPr lang="nl-BE" dirty="0" err="1"/>
              <a:t>the</a:t>
            </a:r>
            <a:r>
              <a:rPr lang="nl-BE" dirty="0"/>
              <a:t> business </a:t>
            </a:r>
            <a:r>
              <a:rPr lang="nl-BE" dirty="0" err="1"/>
              <a:t>representative</a:t>
            </a:r>
            <a:r>
              <a:rPr lang="nl-BE" dirty="0"/>
              <a:t> </a:t>
            </a:r>
            <a:r>
              <a:rPr lang="nl-BE" dirty="0" err="1"/>
              <a:t>can</a:t>
            </a:r>
            <a:r>
              <a:rPr lang="nl-BE" dirty="0"/>
              <a:t> </a:t>
            </a:r>
            <a:r>
              <a:rPr lang="nl-BE" dirty="0" err="1"/>
              <a:t>intervene</a:t>
            </a:r>
            <a:r>
              <a:rPr lang="nl-BE" dirty="0"/>
              <a:t> </a:t>
            </a:r>
            <a:r>
              <a:rPr lang="nl-BE" dirty="0" err="1"/>
              <a:t>and</a:t>
            </a:r>
            <a:r>
              <a:rPr lang="nl-BE" dirty="0"/>
              <a:t> change </a:t>
            </a:r>
            <a:r>
              <a:rPr lang="nl-BE" dirty="0" err="1"/>
              <a:t>priorities</a:t>
            </a:r>
            <a:r>
              <a:rPr lang="nl-BE" dirty="0"/>
              <a:t>. </a:t>
            </a:r>
            <a:r>
              <a:rPr lang="nl-BE" dirty="0" err="1"/>
              <a:t>This</a:t>
            </a:r>
            <a:r>
              <a:rPr lang="nl-BE" dirty="0"/>
              <a:t> business rep is </a:t>
            </a:r>
            <a:r>
              <a:rPr lang="nl-BE" dirty="0" err="1"/>
              <a:t>called</a:t>
            </a:r>
            <a:r>
              <a:rPr lang="nl-BE" dirty="0"/>
              <a:t> </a:t>
            </a:r>
            <a:r>
              <a:rPr lang="nl-BE" dirty="0" err="1"/>
              <a:t>the</a:t>
            </a:r>
            <a:r>
              <a:rPr lang="nl-BE" dirty="0"/>
              <a:t> ‘PO’.  </a:t>
            </a:r>
            <a:r>
              <a:rPr lang="nl-BE" dirty="0" err="1"/>
              <a:t>Now</a:t>
            </a:r>
            <a:r>
              <a:rPr lang="nl-BE" dirty="0"/>
              <a:t>, </a:t>
            </a:r>
            <a:r>
              <a:rPr lang="nl-BE" dirty="0" err="1"/>
              <a:t>the</a:t>
            </a:r>
            <a:r>
              <a:rPr lang="nl-BE" dirty="0"/>
              <a:t> </a:t>
            </a:r>
            <a:r>
              <a:rPr lang="nl-BE" dirty="0" err="1"/>
              <a:t>fact</a:t>
            </a:r>
            <a:r>
              <a:rPr lang="nl-BE" dirty="0"/>
              <a:t> </a:t>
            </a:r>
            <a:r>
              <a:rPr lang="nl-BE" dirty="0" err="1"/>
              <a:t>that</a:t>
            </a:r>
            <a:r>
              <a:rPr lang="nl-BE" dirty="0"/>
              <a:t> </a:t>
            </a:r>
            <a:r>
              <a:rPr lang="nl-BE" dirty="0" err="1"/>
              <a:t>you</a:t>
            </a:r>
            <a:r>
              <a:rPr lang="nl-BE" dirty="0"/>
              <a:t> have </a:t>
            </a:r>
            <a:r>
              <a:rPr lang="nl-BE" dirty="0" err="1"/>
              <a:t>all</a:t>
            </a:r>
            <a:r>
              <a:rPr lang="nl-BE" dirty="0"/>
              <a:t> of </a:t>
            </a:r>
            <a:r>
              <a:rPr lang="nl-BE" dirty="0" err="1"/>
              <a:t>that</a:t>
            </a:r>
            <a:r>
              <a:rPr lang="nl-BE" dirty="0"/>
              <a:t> </a:t>
            </a:r>
            <a:r>
              <a:rPr lang="nl-BE" dirty="0" err="1"/>
              <a:t>together</a:t>
            </a:r>
            <a:r>
              <a:rPr lang="nl-BE" dirty="0"/>
              <a:t> </a:t>
            </a:r>
            <a:r>
              <a:rPr lang="nl-BE" dirty="0" err="1"/>
              <a:t>combined</a:t>
            </a:r>
            <a:r>
              <a:rPr lang="nl-BE" dirty="0"/>
              <a:t> in </a:t>
            </a:r>
            <a:r>
              <a:rPr lang="nl-BE" dirty="0" err="1"/>
              <a:t>one</a:t>
            </a:r>
            <a:r>
              <a:rPr lang="nl-BE" dirty="0"/>
              <a:t> team, </a:t>
            </a:r>
            <a:r>
              <a:rPr lang="nl-BE" dirty="0" err="1"/>
              <a:t>makes</a:t>
            </a:r>
            <a:r>
              <a:rPr lang="nl-BE" dirty="0"/>
              <a:t> </a:t>
            </a:r>
            <a:r>
              <a:rPr lang="nl-BE" dirty="0" err="1"/>
              <a:t>you</a:t>
            </a:r>
            <a:r>
              <a:rPr lang="nl-BE" dirty="0"/>
              <a:t> </a:t>
            </a:r>
            <a:r>
              <a:rPr lang="nl-BE" dirty="0" err="1"/>
              <a:t>very</a:t>
            </a:r>
            <a:r>
              <a:rPr lang="nl-BE" dirty="0"/>
              <a:t> </a:t>
            </a:r>
            <a:r>
              <a:rPr lang="nl-BE" dirty="0" err="1"/>
              <a:t>flexible</a:t>
            </a:r>
            <a:r>
              <a:rPr lang="nl-BE" dirty="0"/>
              <a:t> </a:t>
            </a:r>
            <a:r>
              <a:rPr lang="nl-BE" dirty="0" err="1"/>
              <a:t>and</a:t>
            </a:r>
            <a:r>
              <a:rPr lang="nl-BE" dirty="0"/>
              <a:t> </a:t>
            </a:r>
            <a:r>
              <a:rPr lang="nl-BE" dirty="0" err="1"/>
              <a:t>let’s</a:t>
            </a:r>
            <a:r>
              <a:rPr lang="nl-BE" dirty="0"/>
              <a:t> </a:t>
            </a:r>
            <a:r>
              <a:rPr lang="nl-BE" dirty="0" err="1"/>
              <a:t>you</a:t>
            </a:r>
            <a:r>
              <a:rPr lang="nl-BE" dirty="0"/>
              <a:t> set </a:t>
            </a:r>
            <a:r>
              <a:rPr lang="nl-BE" dirty="0" err="1"/>
              <a:t>priorities</a:t>
            </a:r>
            <a:r>
              <a:rPr lang="nl-BE" dirty="0"/>
              <a:t> </a:t>
            </a:r>
            <a:r>
              <a:rPr lang="nl-BE" dirty="0" err="1"/>
              <a:t>which</a:t>
            </a:r>
            <a:r>
              <a:rPr lang="nl-BE" dirty="0"/>
              <a:t> are </a:t>
            </a:r>
            <a:r>
              <a:rPr lang="nl-BE" dirty="0" err="1"/>
              <a:t>beneficial</a:t>
            </a:r>
            <a:r>
              <a:rPr lang="nl-BE" dirty="0"/>
              <a:t> </a:t>
            </a:r>
            <a:r>
              <a:rPr lang="nl-BE" dirty="0" err="1"/>
              <a:t>for</a:t>
            </a:r>
            <a:r>
              <a:rPr lang="nl-BE" dirty="0"/>
              <a:t> </a:t>
            </a:r>
            <a:r>
              <a:rPr lang="nl-BE" dirty="0" err="1"/>
              <a:t>the</a:t>
            </a:r>
            <a:r>
              <a:rPr lang="nl-BE" dirty="0"/>
              <a:t> company end </a:t>
            </a:r>
            <a:r>
              <a:rPr lang="nl-BE" dirty="0" err="1"/>
              <a:t>workable</a:t>
            </a:r>
            <a:r>
              <a:rPr lang="nl-BE" dirty="0"/>
              <a:t> </a:t>
            </a:r>
            <a:r>
              <a:rPr lang="nl-BE" dirty="0" err="1"/>
              <a:t>for</a:t>
            </a:r>
            <a:r>
              <a:rPr lang="nl-BE" dirty="0"/>
              <a:t> </a:t>
            </a:r>
            <a:r>
              <a:rPr lang="nl-BE" dirty="0" err="1"/>
              <a:t>your</a:t>
            </a:r>
            <a:r>
              <a:rPr lang="nl-BE" dirty="0"/>
              <a:t> IT. </a:t>
            </a:r>
            <a:r>
              <a:rPr lang="nl-BE" dirty="0" err="1"/>
              <a:t>And</a:t>
            </a:r>
            <a:r>
              <a:rPr lang="nl-BE" dirty="0"/>
              <a:t> </a:t>
            </a:r>
            <a:r>
              <a:rPr lang="nl-BE" dirty="0" err="1"/>
              <a:t>how</a:t>
            </a:r>
            <a:r>
              <a:rPr lang="nl-BE" dirty="0"/>
              <a:t> do we </a:t>
            </a:r>
            <a:r>
              <a:rPr lang="nl-BE" dirty="0" err="1"/>
              <a:t>ensure</a:t>
            </a:r>
            <a:r>
              <a:rPr lang="nl-BE" dirty="0"/>
              <a:t> </a:t>
            </a:r>
            <a:r>
              <a:rPr lang="nl-BE" dirty="0" err="1"/>
              <a:t>those</a:t>
            </a:r>
            <a:r>
              <a:rPr lang="nl-BE" dirty="0"/>
              <a:t> teams </a:t>
            </a:r>
            <a:r>
              <a:rPr lang="nl-BE" dirty="0" err="1"/>
              <a:t>work</a:t>
            </a:r>
            <a:r>
              <a:rPr lang="nl-BE" dirty="0"/>
              <a:t>? Well, </a:t>
            </a:r>
            <a:r>
              <a:rPr lang="nl-BE" dirty="0" err="1"/>
              <a:t>there</a:t>
            </a:r>
            <a:r>
              <a:rPr lang="nl-BE" dirty="0"/>
              <a:t> is no manager per team </a:t>
            </a:r>
            <a:r>
              <a:rPr lang="nl-BE" dirty="0" err="1"/>
              <a:t>anymore</a:t>
            </a:r>
            <a:r>
              <a:rPr lang="nl-BE" dirty="0"/>
              <a:t>, but </a:t>
            </a:r>
            <a:r>
              <a:rPr lang="nl-BE" dirty="0" err="1"/>
              <a:t>the</a:t>
            </a:r>
            <a:r>
              <a:rPr lang="nl-BE" dirty="0"/>
              <a:t> </a:t>
            </a:r>
            <a:r>
              <a:rPr lang="nl-BE" dirty="0" err="1"/>
              <a:t>whole</a:t>
            </a:r>
            <a:r>
              <a:rPr lang="nl-BE" dirty="0"/>
              <a:t> team is </a:t>
            </a:r>
            <a:r>
              <a:rPr lang="nl-BE" dirty="0" err="1"/>
              <a:t>accountable</a:t>
            </a:r>
            <a:r>
              <a:rPr lang="nl-BE" dirty="0"/>
              <a:t> </a:t>
            </a:r>
            <a:r>
              <a:rPr lang="nl-BE" dirty="0" err="1"/>
              <a:t>for</a:t>
            </a:r>
            <a:r>
              <a:rPr lang="nl-BE" dirty="0"/>
              <a:t> </a:t>
            </a:r>
            <a:r>
              <a:rPr lang="nl-BE" dirty="0" err="1"/>
              <a:t>the</a:t>
            </a:r>
            <a:r>
              <a:rPr lang="nl-BE" dirty="0"/>
              <a:t> end-</a:t>
            </a:r>
            <a:r>
              <a:rPr lang="nl-BE" dirty="0" err="1"/>
              <a:t>result</a:t>
            </a:r>
            <a:r>
              <a:rPr lang="nl-BE" dirty="0"/>
              <a:t>.</a:t>
            </a:r>
          </a:p>
        </p:txBody>
      </p:sp>
      <p:sp>
        <p:nvSpPr>
          <p:cNvPr id="4" name="Slide Number Placeholder 3"/>
          <p:cNvSpPr>
            <a:spLocks noGrp="1"/>
          </p:cNvSpPr>
          <p:nvPr>
            <p:ph type="sldNum" sz="quarter" idx="5"/>
          </p:nvPr>
        </p:nvSpPr>
        <p:spPr/>
        <p:txBody>
          <a:bodyPr/>
          <a:lstStyle/>
          <a:p>
            <a:fld id="{F7025FD9-6782-4777-BD37-B8EEBEF1E497}" type="slidenum">
              <a:rPr lang="en-US" smtClean="0"/>
              <a:t>2</a:t>
            </a:fld>
            <a:endParaRPr lang="en-US" dirty="0"/>
          </a:p>
        </p:txBody>
      </p:sp>
    </p:spTree>
    <p:extLst>
      <p:ext uri="{BB962C8B-B14F-4D97-AF65-F5344CB8AC3E}">
        <p14:creationId xmlns:p14="http://schemas.microsoft.com/office/powerpoint/2010/main" val="239637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a:t>Why</a:t>
            </a:r>
            <a:r>
              <a:rPr lang="nl-BE" dirty="0"/>
              <a:t> </a:t>
            </a:r>
            <a:r>
              <a:rPr lang="nl-BE" dirty="0" err="1"/>
              <a:t>would</a:t>
            </a:r>
            <a:r>
              <a:rPr lang="nl-BE" dirty="0"/>
              <a:t> I </a:t>
            </a:r>
            <a:r>
              <a:rPr lang="nl-BE" dirty="0" err="1"/>
              <a:t>understand</a:t>
            </a:r>
            <a:r>
              <a:rPr lang="nl-BE" dirty="0"/>
              <a:t> </a:t>
            </a:r>
            <a:r>
              <a:rPr lang="nl-BE" dirty="0" err="1"/>
              <a:t>that</a:t>
            </a:r>
            <a:r>
              <a:rPr lang="nl-BE" dirty="0"/>
              <a:t> </a:t>
            </a:r>
            <a:r>
              <a:rPr lang="nl-BE" dirty="0" err="1"/>
              <a:t>some</a:t>
            </a:r>
            <a:r>
              <a:rPr lang="nl-BE" dirty="0"/>
              <a:t> of </a:t>
            </a:r>
            <a:r>
              <a:rPr lang="nl-BE" dirty="0" err="1"/>
              <a:t>you</a:t>
            </a:r>
            <a:r>
              <a:rPr lang="nl-BE" dirty="0"/>
              <a:t> </a:t>
            </a:r>
            <a:r>
              <a:rPr lang="nl-BE" dirty="0" err="1"/>
              <a:t>aren’t</a:t>
            </a:r>
            <a:r>
              <a:rPr lang="nl-BE" dirty="0"/>
              <a:t> jumping up </a:t>
            </a:r>
            <a:r>
              <a:rPr lang="nl-BE" dirty="0" err="1"/>
              <a:t>and</a:t>
            </a:r>
            <a:r>
              <a:rPr lang="nl-BE" dirty="0"/>
              <a:t> down </a:t>
            </a:r>
            <a:r>
              <a:rPr lang="nl-BE" dirty="0" err="1"/>
              <a:t>being</a:t>
            </a:r>
            <a:r>
              <a:rPr lang="nl-BE" dirty="0"/>
              <a:t> </a:t>
            </a:r>
            <a:r>
              <a:rPr lang="nl-BE" dirty="0" err="1"/>
              <a:t>euforic</a:t>
            </a:r>
            <a:r>
              <a:rPr lang="nl-BE" dirty="0"/>
              <a:t> </a:t>
            </a:r>
            <a:r>
              <a:rPr lang="nl-BE" dirty="0" err="1"/>
              <a:t>when</a:t>
            </a:r>
            <a:r>
              <a:rPr lang="nl-BE" dirty="0"/>
              <a:t> hearing </a:t>
            </a:r>
            <a:r>
              <a:rPr lang="nl-BE" dirty="0" err="1"/>
              <a:t>about</a:t>
            </a:r>
            <a:r>
              <a:rPr lang="nl-BE" dirty="0"/>
              <a:t> AGILE, well, here are </a:t>
            </a:r>
            <a:r>
              <a:rPr lang="nl-BE" dirty="0" err="1"/>
              <a:t>some</a:t>
            </a:r>
            <a:r>
              <a:rPr lang="nl-BE" dirty="0"/>
              <a:t> of </a:t>
            </a:r>
            <a:r>
              <a:rPr lang="nl-BE" dirty="0" err="1"/>
              <a:t>the</a:t>
            </a:r>
            <a:r>
              <a:rPr lang="nl-BE" dirty="0"/>
              <a:t> </a:t>
            </a:r>
            <a:r>
              <a:rPr lang="nl-BE" dirty="0" err="1"/>
              <a:t>sayings</a:t>
            </a:r>
            <a:r>
              <a:rPr lang="nl-BE" dirty="0"/>
              <a:t> </a:t>
            </a:r>
            <a:r>
              <a:rPr lang="nl-BE" dirty="0" err="1"/>
              <a:t>that</a:t>
            </a:r>
            <a:r>
              <a:rPr lang="nl-BE" dirty="0"/>
              <a:t> I </a:t>
            </a:r>
            <a:r>
              <a:rPr lang="nl-BE" dirty="0" err="1"/>
              <a:t>think</a:t>
            </a:r>
            <a:r>
              <a:rPr lang="nl-BE" dirty="0"/>
              <a:t> made </a:t>
            </a:r>
            <a:r>
              <a:rPr lang="nl-BE" dirty="0" err="1"/>
              <a:t>you</a:t>
            </a:r>
            <a:r>
              <a:rPr lang="nl-BE" dirty="0"/>
              <a:t> </a:t>
            </a:r>
            <a:r>
              <a:rPr lang="nl-BE" dirty="0" err="1"/>
              <a:t>doubt</a:t>
            </a:r>
            <a:r>
              <a:rPr lang="nl-BE" dirty="0"/>
              <a:t> </a:t>
            </a:r>
            <a:r>
              <a:rPr lang="nl-BE" dirty="0" err="1"/>
              <a:t>seriously</a:t>
            </a:r>
            <a:r>
              <a:rPr lang="nl-BE" dirty="0"/>
              <a:t> as a risk manager.</a:t>
            </a:r>
          </a:p>
        </p:txBody>
      </p:sp>
      <p:sp>
        <p:nvSpPr>
          <p:cNvPr id="4" name="Slide Number Placeholder 3"/>
          <p:cNvSpPr>
            <a:spLocks noGrp="1"/>
          </p:cNvSpPr>
          <p:nvPr>
            <p:ph type="sldNum" sz="quarter" idx="5"/>
          </p:nvPr>
        </p:nvSpPr>
        <p:spPr/>
        <p:txBody>
          <a:bodyPr/>
          <a:lstStyle/>
          <a:p>
            <a:fld id="{F7025FD9-6782-4777-BD37-B8EEBEF1E497}" type="slidenum">
              <a:rPr lang="en-US" smtClean="0"/>
              <a:t>3</a:t>
            </a:fld>
            <a:endParaRPr lang="en-US" dirty="0"/>
          </a:p>
        </p:txBody>
      </p:sp>
    </p:spTree>
    <p:extLst>
      <p:ext uri="{BB962C8B-B14F-4D97-AF65-F5344CB8AC3E}">
        <p14:creationId xmlns:p14="http://schemas.microsoft.com/office/powerpoint/2010/main" val="322740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now look at how AGILE has been implemented within Banks, we need to take a moment to step back and consider that the organizations I’m talking about have between 8.000 and 15000 employees working for them. And when I say that AGILE is a mindset and way of working, this means that everybody has to jump into the experience. So, how has this been done in a nutshell:</a:t>
            </a:r>
          </a:p>
          <a:p>
            <a:pPr marL="171450" indent="-171450">
              <a:buFontTx/>
              <a:buChar char="-"/>
            </a:pPr>
            <a:r>
              <a:rPr lang="en-US" dirty="0"/>
              <a:t>The banks have taken a look at the end customer and their product range and then </a:t>
            </a:r>
            <a:r>
              <a:rPr lang="en-US" dirty="0" err="1"/>
              <a:t>analysed</a:t>
            </a:r>
            <a:r>
              <a:rPr lang="en-US" dirty="0"/>
              <a:t> which teams / people / tools they had to put together in order to bring value to the customer.</a:t>
            </a:r>
          </a:p>
          <a:p>
            <a:pPr marL="171450" indent="-171450">
              <a:buFontTx/>
              <a:buChar char="-"/>
            </a:pPr>
            <a:r>
              <a:rPr lang="en-US" dirty="0"/>
              <a:t>- They have divided the IT part up into ‘Tribes’ in which the people and assets are grouped which can bring forth a change without having to go too much to other ‘tribes’ for assistance. </a:t>
            </a:r>
          </a:p>
          <a:p>
            <a:pPr marL="171450" indent="-171450">
              <a:buFontTx/>
              <a:buChar char="-"/>
            </a:pPr>
            <a:r>
              <a:rPr lang="en-US" dirty="0"/>
              <a:t>Some banks have drawn this through to the business (client facing) aspect of the bank as well and called them something like ‘Circles’ whereby they also use the AGILE way of working in their daily processing and internal changes (e.g. process optimization)</a:t>
            </a:r>
          </a:p>
          <a:p>
            <a:pPr marL="171450" indent="-171450">
              <a:buFontTx/>
              <a:buChar char="-"/>
            </a:pPr>
            <a:r>
              <a:rPr lang="en-US" dirty="0"/>
              <a:t>For the sake of time I will focus a bit more on the IT side of things…</a:t>
            </a:r>
          </a:p>
          <a:p>
            <a:pPr marL="171450" indent="-171450">
              <a:buFontTx/>
              <a:buChar char="-"/>
            </a:pPr>
            <a:r>
              <a:rPr lang="en-US" dirty="0"/>
              <a:t>In each tribe they have defined chapters, which are groups of people having specific knowledge and skills. Beware that this is just a more ‘functional given’ as they do not work together necessarily on a daily basis. Chapters are there to ensure that knowledge remains at a high level and is shared between the people</a:t>
            </a:r>
          </a:p>
          <a:p>
            <a:pPr marL="171450" indent="-171450">
              <a:buFontTx/>
              <a:buChar char="-"/>
            </a:pPr>
            <a:r>
              <a:rPr lang="en-US" dirty="0"/>
              <a:t>Then they have defined the ‘Squads’ which are groups of people who can actually create a change which add value to the customer </a:t>
            </a:r>
            <a:r>
              <a:rPr lang="en-US" dirty="0" err="1"/>
              <a:t>whithout</a:t>
            </a:r>
            <a:r>
              <a:rPr lang="en-US" dirty="0"/>
              <a:t> too much interaction or iteration from outside of their squad</a:t>
            </a:r>
          </a:p>
          <a:p>
            <a:pPr marL="0" indent="0">
              <a:buFontTx/>
              <a:buNone/>
            </a:pPr>
            <a:r>
              <a:rPr lang="en-US" dirty="0"/>
              <a:t>As such, a tribe is a collection of teams being able to bring value to the customer</a:t>
            </a:r>
          </a:p>
          <a:p>
            <a:r>
              <a:rPr lang="en-US" dirty="0"/>
              <a:t>Explain:</a:t>
            </a:r>
          </a:p>
          <a:p>
            <a:r>
              <a:rPr lang="en-US" dirty="0"/>
              <a:t>Squads can be formed around 1 asset or a group of assets which can more or less on its own create  a (full) </a:t>
            </a:r>
          </a:p>
        </p:txBody>
      </p:sp>
      <p:sp>
        <p:nvSpPr>
          <p:cNvPr id="4" name="Slide Number Placeholder 3"/>
          <p:cNvSpPr>
            <a:spLocks noGrp="1"/>
          </p:cNvSpPr>
          <p:nvPr>
            <p:ph type="sldNum" sz="quarter" idx="5"/>
          </p:nvPr>
        </p:nvSpPr>
        <p:spPr/>
        <p:txBody>
          <a:bodyPr/>
          <a:lstStyle/>
          <a:p>
            <a:fld id="{F7025FD9-6782-4777-BD37-B8EEBEF1E497}" type="slidenum">
              <a:rPr lang="en-US" smtClean="0"/>
              <a:t>4</a:t>
            </a:fld>
            <a:endParaRPr lang="en-US" dirty="0"/>
          </a:p>
        </p:txBody>
      </p:sp>
    </p:spTree>
    <p:extLst>
      <p:ext uri="{BB962C8B-B14F-4D97-AF65-F5344CB8AC3E}">
        <p14:creationId xmlns:p14="http://schemas.microsoft.com/office/powerpoint/2010/main" val="4057456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a:t>Describe</a:t>
            </a:r>
            <a:r>
              <a:rPr lang="nl-BE" dirty="0"/>
              <a:t> </a:t>
            </a:r>
            <a:r>
              <a:rPr lang="nl-BE" dirty="0" err="1"/>
              <a:t>what</a:t>
            </a:r>
            <a:r>
              <a:rPr lang="nl-BE" dirty="0"/>
              <a:t> is Risk </a:t>
            </a:r>
            <a:r>
              <a:rPr lang="nl-BE" dirty="0" err="1"/>
              <a:t>all</a:t>
            </a:r>
            <a:r>
              <a:rPr lang="nl-BE" dirty="0"/>
              <a:t> </a:t>
            </a:r>
            <a:r>
              <a:rPr lang="nl-BE" dirty="0" err="1"/>
              <a:t>about</a:t>
            </a:r>
            <a:r>
              <a:rPr lang="nl-BE" dirty="0"/>
              <a:t>. </a:t>
            </a:r>
            <a:r>
              <a:rPr lang="nl-BE" dirty="0" err="1"/>
              <a:t>What</a:t>
            </a:r>
            <a:r>
              <a:rPr lang="nl-BE" dirty="0"/>
              <a:t> do we </a:t>
            </a:r>
            <a:r>
              <a:rPr lang="nl-BE" dirty="0" err="1"/>
              <a:t>all</a:t>
            </a:r>
            <a:r>
              <a:rPr lang="nl-BE" dirty="0"/>
              <a:t> </a:t>
            </a:r>
            <a:r>
              <a:rPr lang="nl-BE" dirty="0" err="1"/>
              <a:t>work</a:t>
            </a:r>
            <a:r>
              <a:rPr lang="nl-BE" dirty="0"/>
              <a:t> </a:t>
            </a:r>
            <a:r>
              <a:rPr lang="nl-BE" dirty="0" err="1"/>
              <a:t>for</a:t>
            </a:r>
            <a:r>
              <a:rPr lang="nl-BE" dirty="0"/>
              <a:t>?</a:t>
            </a:r>
          </a:p>
        </p:txBody>
      </p:sp>
      <p:sp>
        <p:nvSpPr>
          <p:cNvPr id="4" name="Slide Number Placeholder 3"/>
          <p:cNvSpPr>
            <a:spLocks noGrp="1"/>
          </p:cNvSpPr>
          <p:nvPr>
            <p:ph type="sldNum" sz="quarter" idx="5"/>
          </p:nvPr>
        </p:nvSpPr>
        <p:spPr/>
        <p:txBody>
          <a:bodyPr/>
          <a:lstStyle/>
          <a:p>
            <a:fld id="{F7025FD9-6782-4777-BD37-B8EEBEF1E497}" type="slidenum">
              <a:rPr lang="en-US" smtClean="0"/>
              <a:t>5</a:t>
            </a:fld>
            <a:endParaRPr lang="en-US" dirty="0"/>
          </a:p>
        </p:txBody>
      </p:sp>
    </p:spTree>
    <p:extLst>
      <p:ext uri="{BB962C8B-B14F-4D97-AF65-F5344CB8AC3E}">
        <p14:creationId xmlns:p14="http://schemas.microsoft.com/office/powerpoint/2010/main" val="975653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a:t>When</a:t>
            </a:r>
            <a:r>
              <a:rPr lang="nl-BE" dirty="0"/>
              <a:t> </a:t>
            </a:r>
            <a:r>
              <a:rPr lang="nl-BE" dirty="0" err="1"/>
              <a:t>working</a:t>
            </a:r>
            <a:r>
              <a:rPr lang="nl-BE" dirty="0"/>
              <a:t> in </a:t>
            </a:r>
            <a:r>
              <a:rPr lang="nl-BE" dirty="0" err="1"/>
              <a:t>Waterfall</a:t>
            </a:r>
            <a:r>
              <a:rPr lang="nl-BE" dirty="0"/>
              <a:t>, </a:t>
            </a:r>
            <a:r>
              <a:rPr lang="nl-BE" dirty="0" err="1"/>
              <a:t>you</a:t>
            </a:r>
            <a:r>
              <a:rPr lang="nl-BE" dirty="0"/>
              <a:t> have a </a:t>
            </a:r>
            <a:r>
              <a:rPr lang="nl-BE" dirty="0" err="1"/>
              <a:t>defined</a:t>
            </a:r>
            <a:r>
              <a:rPr lang="nl-BE" dirty="0"/>
              <a:t> track </a:t>
            </a:r>
            <a:r>
              <a:rPr lang="nl-BE" dirty="0" err="1"/>
              <a:t>to</a:t>
            </a:r>
            <a:r>
              <a:rPr lang="nl-BE" dirty="0"/>
              <a:t> follow </a:t>
            </a:r>
            <a:r>
              <a:rPr lang="nl-BE" dirty="0" err="1"/>
              <a:t>when</a:t>
            </a:r>
            <a:r>
              <a:rPr lang="nl-BE" dirty="0"/>
              <a:t> </a:t>
            </a:r>
            <a:r>
              <a:rPr lang="nl-BE" dirty="0" err="1"/>
              <a:t>you</a:t>
            </a:r>
            <a:r>
              <a:rPr lang="nl-BE" dirty="0"/>
              <a:t> want </a:t>
            </a:r>
            <a:r>
              <a:rPr lang="nl-BE" dirty="0" err="1"/>
              <a:t>to</a:t>
            </a:r>
            <a:r>
              <a:rPr lang="nl-BE" dirty="0"/>
              <a:t> make a large change or complete a project. </a:t>
            </a:r>
            <a:r>
              <a:rPr lang="nl-BE" dirty="0" err="1"/>
              <a:t>You</a:t>
            </a:r>
            <a:r>
              <a:rPr lang="nl-BE" dirty="0"/>
              <a:t> </a:t>
            </a:r>
            <a:r>
              <a:rPr lang="nl-BE" dirty="0" err="1"/>
              <a:t>create</a:t>
            </a:r>
            <a:r>
              <a:rPr lang="nl-BE" dirty="0"/>
              <a:t> </a:t>
            </a:r>
            <a:r>
              <a:rPr lang="nl-BE" dirty="0" err="1"/>
              <a:t>everything</a:t>
            </a:r>
            <a:r>
              <a:rPr lang="nl-BE" dirty="0"/>
              <a:t> in </a:t>
            </a:r>
            <a:r>
              <a:rPr lang="nl-BE" dirty="0" err="1"/>
              <a:t>one</a:t>
            </a:r>
            <a:r>
              <a:rPr lang="nl-BE" dirty="0"/>
              <a:t> big block, test </a:t>
            </a:r>
            <a:r>
              <a:rPr lang="nl-BE" dirty="0" err="1"/>
              <a:t>it</a:t>
            </a:r>
            <a:r>
              <a:rPr lang="nl-BE" dirty="0"/>
              <a:t> </a:t>
            </a:r>
            <a:r>
              <a:rPr lang="nl-BE" dirty="0" err="1"/>
              <a:t>all</a:t>
            </a:r>
            <a:r>
              <a:rPr lang="nl-BE" dirty="0"/>
              <a:t> at </a:t>
            </a:r>
            <a:r>
              <a:rPr lang="nl-BE" dirty="0" err="1"/>
              <a:t>once</a:t>
            </a:r>
            <a:r>
              <a:rPr lang="nl-BE" dirty="0"/>
              <a:t> </a:t>
            </a:r>
            <a:r>
              <a:rPr lang="nl-BE" dirty="0" err="1"/>
              <a:t>and</a:t>
            </a:r>
            <a:r>
              <a:rPr lang="nl-BE" dirty="0"/>
              <a:t> </a:t>
            </a:r>
            <a:r>
              <a:rPr lang="nl-BE" dirty="0" err="1"/>
              <a:t>when</a:t>
            </a:r>
            <a:r>
              <a:rPr lang="nl-BE" dirty="0"/>
              <a:t> a small </a:t>
            </a:r>
            <a:r>
              <a:rPr lang="nl-BE" dirty="0" err="1"/>
              <a:t>thing</a:t>
            </a:r>
            <a:r>
              <a:rPr lang="nl-BE" dirty="0"/>
              <a:t> </a:t>
            </a:r>
            <a:r>
              <a:rPr lang="nl-BE" dirty="0" err="1"/>
              <a:t>fails</a:t>
            </a:r>
            <a:r>
              <a:rPr lang="nl-BE" dirty="0"/>
              <a:t>, </a:t>
            </a:r>
            <a:r>
              <a:rPr lang="nl-BE" dirty="0" err="1"/>
              <a:t>you</a:t>
            </a:r>
            <a:r>
              <a:rPr lang="nl-BE" dirty="0"/>
              <a:t> </a:t>
            </a:r>
            <a:r>
              <a:rPr lang="nl-BE" dirty="0" err="1"/>
              <a:t>can</a:t>
            </a:r>
            <a:r>
              <a:rPr lang="nl-BE" dirty="0"/>
              <a:t> start </a:t>
            </a:r>
            <a:r>
              <a:rPr lang="nl-BE" dirty="0" err="1"/>
              <a:t>again</a:t>
            </a:r>
            <a:r>
              <a:rPr lang="nl-BE" dirty="0"/>
              <a:t>. </a:t>
            </a:r>
            <a:r>
              <a:rPr lang="nl-BE" dirty="0" err="1"/>
              <a:t>And</a:t>
            </a:r>
            <a:r>
              <a:rPr lang="nl-BE" dirty="0"/>
              <a:t> </a:t>
            </a:r>
            <a:r>
              <a:rPr lang="nl-BE" dirty="0" err="1"/>
              <a:t>when</a:t>
            </a:r>
            <a:r>
              <a:rPr lang="nl-BE" dirty="0"/>
              <a:t> </a:t>
            </a:r>
            <a:r>
              <a:rPr lang="nl-BE" dirty="0" err="1"/>
              <a:t>finally</a:t>
            </a:r>
            <a:r>
              <a:rPr lang="nl-BE" dirty="0"/>
              <a:t> </a:t>
            </a:r>
            <a:r>
              <a:rPr lang="nl-BE" dirty="0" err="1"/>
              <a:t>you</a:t>
            </a:r>
            <a:r>
              <a:rPr lang="nl-BE" dirty="0"/>
              <a:t> get </a:t>
            </a:r>
            <a:r>
              <a:rPr lang="nl-BE" dirty="0" err="1"/>
              <a:t>to</a:t>
            </a:r>
            <a:r>
              <a:rPr lang="nl-BE" dirty="0"/>
              <a:t> a </a:t>
            </a:r>
            <a:r>
              <a:rPr lang="nl-BE" dirty="0" err="1"/>
              <a:t>realease</a:t>
            </a:r>
            <a:r>
              <a:rPr lang="nl-BE" dirty="0"/>
              <a:t>, </a:t>
            </a:r>
            <a:r>
              <a:rPr lang="nl-BE" dirty="0" err="1"/>
              <a:t>it’s</a:t>
            </a:r>
            <a:r>
              <a:rPr lang="nl-BE" dirty="0"/>
              <a:t> </a:t>
            </a:r>
            <a:r>
              <a:rPr lang="nl-BE" dirty="0" err="1"/>
              <a:t>fingers</a:t>
            </a:r>
            <a:r>
              <a:rPr lang="nl-BE" dirty="0"/>
              <a:t> </a:t>
            </a:r>
            <a:r>
              <a:rPr lang="nl-BE" dirty="0" err="1"/>
              <a:t>crossed</a:t>
            </a:r>
            <a:r>
              <a:rPr lang="nl-BE" dirty="0"/>
              <a:t> </a:t>
            </a:r>
            <a:r>
              <a:rPr lang="nl-BE" dirty="0" err="1"/>
              <a:t>that</a:t>
            </a:r>
            <a:r>
              <a:rPr lang="nl-BE" dirty="0"/>
              <a:t> </a:t>
            </a:r>
            <a:r>
              <a:rPr lang="nl-BE" dirty="0" err="1"/>
              <a:t>your</a:t>
            </a:r>
            <a:r>
              <a:rPr lang="nl-BE" dirty="0"/>
              <a:t> </a:t>
            </a:r>
            <a:r>
              <a:rPr lang="nl-BE" dirty="0" err="1"/>
              <a:t>production</a:t>
            </a:r>
            <a:r>
              <a:rPr lang="nl-BE" dirty="0"/>
              <a:t> environment is </a:t>
            </a:r>
            <a:r>
              <a:rPr lang="nl-BE" dirty="0" err="1"/>
              <a:t>not</a:t>
            </a:r>
            <a:r>
              <a:rPr lang="nl-BE" dirty="0"/>
              <a:t> different </a:t>
            </a:r>
            <a:r>
              <a:rPr lang="nl-BE" dirty="0" err="1"/>
              <a:t>from</a:t>
            </a:r>
            <a:r>
              <a:rPr lang="nl-BE" dirty="0"/>
              <a:t> </a:t>
            </a:r>
            <a:r>
              <a:rPr lang="nl-BE" dirty="0" err="1"/>
              <a:t>your</a:t>
            </a:r>
            <a:r>
              <a:rPr lang="nl-BE" dirty="0"/>
              <a:t> </a:t>
            </a:r>
            <a:r>
              <a:rPr lang="nl-BE" dirty="0" err="1"/>
              <a:t>acceptance</a:t>
            </a:r>
            <a:r>
              <a:rPr lang="nl-BE" dirty="0"/>
              <a:t> environment. In </a:t>
            </a:r>
            <a:r>
              <a:rPr lang="nl-BE" dirty="0" err="1"/>
              <a:t>an</a:t>
            </a:r>
            <a:r>
              <a:rPr lang="nl-BE" dirty="0"/>
              <a:t> Agile environment, </a:t>
            </a:r>
            <a:r>
              <a:rPr lang="nl-BE" dirty="0" err="1"/>
              <a:t>you</a:t>
            </a:r>
            <a:r>
              <a:rPr lang="nl-BE" dirty="0"/>
              <a:t> </a:t>
            </a:r>
            <a:r>
              <a:rPr lang="nl-BE" dirty="0" err="1"/>
              <a:t>would</a:t>
            </a:r>
            <a:r>
              <a:rPr lang="nl-BE" dirty="0"/>
              <a:t> have been </a:t>
            </a:r>
            <a:r>
              <a:rPr lang="nl-BE" dirty="0" err="1"/>
              <a:t>able</a:t>
            </a:r>
            <a:r>
              <a:rPr lang="nl-BE" dirty="0"/>
              <a:t> </a:t>
            </a:r>
            <a:r>
              <a:rPr lang="nl-BE" dirty="0" err="1"/>
              <a:t>to</a:t>
            </a:r>
            <a:r>
              <a:rPr lang="nl-BE" dirty="0"/>
              <a:t> </a:t>
            </a:r>
            <a:r>
              <a:rPr lang="nl-BE" dirty="0" err="1"/>
              <a:t>detect</a:t>
            </a:r>
            <a:r>
              <a:rPr lang="nl-BE" dirty="0"/>
              <a:t> </a:t>
            </a:r>
            <a:r>
              <a:rPr lang="nl-BE" dirty="0" err="1"/>
              <a:t>the</a:t>
            </a:r>
            <a:r>
              <a:rPr lang="nl-BE" dirty="0"/>
              <a:t> error </a:t>
            </a:r>
            <a:r>
              <a:rPr lang="nl-BE" dirty="0" err="1"/>
              <a:t>sooner.You</a:t>
            </a:r>
            <a:r>
              <a:rPr lang="nl-BE" dirty="0"/>
              <a:t> </a:t>
            </a:r>
            <a:r>
              <a:rPr lang="nl-BE" dirty="0" err="1"/>
              <a:t>would</a:t>
            </a:r>
            <a:r>
              <a:rPr lang="nl-BE" dirty="0"/>
              <a:t> have been </a:t>
            </a:r>
            <a:r>
              <a:rPr lang="nl-BE" dirty="0" err="1"/>
              <a:t>able</a:t>
            </a:r>
            <a:r>
              <a:rPr lang="nl-BE" dirty="0"/>
              <a:t> </a:t>
            </a:r>
            <a:r>
              <a:rPr lang="nl-BE" dirty="0" err="1"/>
              <a:t>to</a:t>
            </a:r>
            <a:r>
              <a:rPr lang="nl-BE" dirty="0"/>
              <a:t> show </a:t>
            </a:r>
            <a:r>
              <a:rPr lang="nl-BE" dirty="0" err="1"/>
              <a:t>partial</a:t>
            </a:r>
            <a:r>
              <a:rPr lang="nl-BE" dirty="0"/>
              <a:t> deliverables but </a:t>
            </a:r>
            <a:r>
              <a:rPr lang="nl-BE" dirty="0" err="1"/>
              <a:t>also</a:t>
            </a:r>
            <a:r>
              <a:rPr lang="nl-BE" dirty="0"/>
              <a:t> </a:t>
            </a:r>
            <a:r>
              <a:rPr lang="nl-BE" dirty="0" err="1"/>
              <a:t>working</a:t>
            </a:r>
            <a:r>
              <a:rPr lang="nl-BE" dirty="0"/>
              <a:t> </a:t>
            </a:r>
            <a:r>
              <a:rPr lang="nl-BE" dirty="0" err="1"/>
              <a:t>products</a:t>
            </a:r>
            <a:r>
              <a:rPr lang="nl-BE" dirty="0"/>
              <a:t> </a:t>
            </a:r>
            <a:r>
              <a:rPr lang="nl-BE" dirty="0" err="1"/>
              <a:t>to</a:t>
            </a:r>
            <a:r>
              <a:rPr lang="nl-BE" dirty="0"/>
              <a:t> </a:t>
            </a:r>
            <a:r>
              <a:rPr lang="nl-BE" dirty="0" err="1"/>
              <a:t>your</a:t>
            </a:r>
            <a:r>
              <a:rPr lang="nl-BE" dirty="0"/>
              <a:t> stakeholders </a:t>
            </a:r>
            <a:r>
              <a:rPr lang="nl-BE" dirty="0" err="1"/>
              <a:t>and</a:t>
            </a:r>
            <a:r>
              <a:rPr lang="nl-BE" dirty="0"/>
              <a:t> even test </a:t>
            </a:r>
            <a:r>
              <a:rPr lang="nl-BE" dirty="0" err="1"/>
              <a:t>it</a:t>
            </a:r>
            <a:r>
              <a:rPr lang="nl-BE" dirty="0"/>
              <a:t> on </a:t>
            </a:r>
            <a:r>
              <a:rPr lang="nl-BE" dirty="0" err="1"/>
              <a:t>your</a:t>
            </a:r>
            <a:r>
              <a:rPr lang="nl-BE" dirty="0"/>
              <a:t> clients. As </a:t>
            </a:r>
            <a:r>
              <a:rPr lang="nl-BE" dirty="0" err="1"/>
              <a:t>you</a:t>
            </a:r>
            <a:r>
              <a:rPr lang="nl-BE" dirty="0"/>
              <a:t> </a:t>
            </a:r>
            <a:r>
              <a:rPr lang="nl-BE" dirty="0" err="1"/>
              <a:t>work</a:t>
            </a:r>
            <a:r>
              <a:rPr lang="nl-BE" dirty="0"/>
              <a:t> in small </a:t>
            </a:r>
            <a:r>
              <a:rPr lang="nl-BE" dirty="0" err="1"/>
              <a:t>increments</a:t>
            </a:r>
            <a:r>
              <a:rPr lang="nl-BE" dirty="0"/>
              <a:t>, </a:t>
            </a:r>
            <a:r>
              <a:rPr lang="nl-BE" dirty="0" err="1"/>
              <a:t>you</a:t>
            </a:r>
            <a:r>
              <a:rPr lang="nl-BE" dirty="0"/>
              <a:t> </a:t>
            </a:r>
            <a:r>
              <a:rPr lang="nl-BE" dirty="0" err="1"/>
              <a:t>can</a:t>
            </a:r>
            <a:r>
              <a:rPr lang="nl-BE" dirty="0"/>
              <a:t> </a:t>
            </a:r>
            <a:r>
              <a:rPr lang="nl-BE" dirty="0" err="1"/>
              <a:t>develop</a:t>
            </a:r>
            <a:r>
              <a:rPr lang="nl-BE" dirty="0"/>
              <a:t> </a:t>
            </a:r>
            <a:r>
              <a:rPr lang="nl-BE" dirty="0" err="1"/>
              <a:t>faster</a:t>
            </a:r>
            <a:r>
              <a:rPr lang="nl-BE" dirty="0"/>
              <a:t>, </a:t>
            </a:r>
            <a:r>
              <a:rPr lang="nl-BE" dirty="0" err="1"/>
              <a:t>adjust</a:t>
            </a:r>
            <a:r>
              <a:rPr lang="nl-BE" dirty="0"/>
              <a:t> </a:t>
            </a:r>
            <a:r>
              <a:rPr lang="nl-BE" dirty="0" err="1"/>
              <a:t>faster</a:t>
            </a:r>
            <a:r>
              <a:rPr lang="nl-BE" dirty="0"/>
              <a:t> </a:t>
            </a:r>
            <a:r>
              <a:rPr lang="nl-BE" dirty="0" err="1"/>
              <a:t>and</a:t>
            </a:r>
            <a:r>
              <a:rPr lang="nl-BE" dirty="0"/>
              <a:t> even change </a:t>
            </a:r>
            <a:r>
              <a:rPr lang="nl-BE" dirty="0" err="1"/>
              <a:t>some</a:t>
            </a:r>
            <a:r>
              <a:rPr lang="nl-BE" dirty="0"/>
              <a:t> </a:t>
            </a:r>
            <a:r>
              <a:rPr lang="nl-BE" dirty="0" err="1"/>
              <a:t>specs</a:t>
            </a:r>
            <a:r>
              <a:rPr lang="nl-BE" dirty="0"/>
              <a:t> </a:t>
            </a:r>
            <a:r>
              <a:rPr lang="nl-BE" dirty="0" err="1"/>
              <a:t>along</a:t>
            </a:r>
            <a:r>
              <a:rPr lang="nl-BE" dirty="0"/>
              <a:t> </a:t>
            </a:r>
            <a:r>
              <a:rPr lang="nl-BE" dirty="0" err="1"/>
              <a:t>the</a:t>
            </a:r>
            <a:r>
              <a:rPr lang="nl-BE" dirty="0"/>
              <a:t> way. Same </a:t>
            </a:r>
            <a:r>
              <a:rPr lang="nl-BE" dirty="0" err="1"/>
              <a:t>goes</a:t>
            </a:r>
            <a:r>
              <a:rPr lang="nl-BE" dirty="0"/>
              <a:t> </a:t>
            </a:r>
            <a:r>
              <a:rPr lang="nl-BE" dirty="0" err="1"/>
              <a:t>for</a:t>
            </a:r>
            <a:r>
              <a:rPr lang="nl-BE" dirty="0"/>
              <a:t> </a:t>
            </a:r>
            <a:r>
              <a:rPr lang="nl-BE" dirty="0" err="1"/>
              <a:t>your</a:t>
            </a:r>
            <a:r>
              <a:rPr lang="nl-BE" dirty="0"/>
              <a:t> risk </a:t>
            </a:r>
            <a:r>
              <a:rPr lang="nl-BE" dirty="0" err="1"/>
              <a:t>identification</a:t>
            </a:r>
            <a:r>
              <a:rPr lang="nl-BE" dirty="0"/>
              <a:t> </a:t>
            </a:r>
            <a:r>
              <a:rPr lang="nl-BE" dirty="0" err="1"/>
              <a:t>and</a:t>
            </a:r>
            <a:r>
              <a:rPr lang="nl-BE" dirty="0"/>
              <a:t> </a:t>
            </a:r>
            <a:r>
              <a:rPr lang="nl-BE" dirty="0" err="1"/>
              <a:t>mitigation</a:t>
            </a:r>
            <a:r>
              <a:rPr lang="nl-BE" dirty="0"/>
              <a:t>, in </a:t>
            </a:r>
            <a:r>
              <a:rPr lang="nl-BE" dirty="0" err="1"/>
              <a:t>stead</a:t>
            </a:r>
            <a:r>
              <a:rPr lang="nl-BE" dirty="0"/>
              <a:t> of </a:t>
            </a:r>
            <a:r>
              <a:rPr lang="nl-BE" dirty="0" err="1"/>
              <a:t>having</a:t>
            </a:r>
            <a:r>
              <a:rPr lang="nl-BE" dirty="0"/>
              <a:t> 1 moment </a:t>
            </a:r>
            <a:r>
              <a:rPr lang="nl-BE" dirty="0" err="1"/>
              <a:t>to</a:t>
            </a:r>
            <a:r>
              <a:rPr lang="nl-BE" dirty="0"/>
              <a:t> do </a:t>
            </a:r>
            <a:r>
              <a:rPr lang="nl-BE" dirty="0" err="1"/>
              <a:t>the</a:t>
            </a:r>
            <a:r>
              <a:rPr lang="nl-BE" dirty="0"/>
              <a:t> assessment, </a:t>
            </a:r>
            <a:r>
              <a:rPr lang="nl-BE" dirty="0" err="1"/>
              <a:t>you</a:t>
            </a:r>
            <a:r>
              <a:rPr lang="nl-BE" dirty="0"/>
              <a:t> </a:t>
            </a:r>
            <a:r>
              <a:rPr lang="nl-BE" dirty="0" err="1"/>
              <a:t>can</a:t>
            </a:r>
            <a:r>
              <a:rPr lang="nl-BE" dirty="0"/>
              <a:t> (</a:t>
            </a:r>
            <a:r>
              <a:rPr lang="nl-BE" dirty="0" err="1"/>
              <a:t>need</a:t>
            </a:r>
            <a:r>
              <a:rPr lang="nl-BE" dirty="0"/>
              <a:t> </a:t>
            </a:r>
            <a:r>
              <a:rPr lang="nl-BE" dirty="0" err="1"/>
              <a:t>to</a:t>
            </a:r>
            <a:r>
              <a:rPr lang="nl-BE" dirty="0"/>
              <a:t>) do </a:t>
            </a:r>
            <a:r>
              <a:rPr lang="nl-BE" dirty="0" err="1"/>
              <a:t>this</a:t>
            </a:r>
            <a:r>
              <a:rPr lang="nl-BE" dirty="0"/>
              <a:t> at </a:t>
            </a:r>
            <a:r>
              <a:rPr lang="nl-BE" dirty="0" err="1"/>
              <a:t>several</a:t>
            </a:r>
            <a:r>
              <a:rPr lang="nl-BE" dirty="0"/>
              <a:t> </a:t>
            </a:r>
            <a:r>
              <a:rPr lang="nl-BE" dirty="0" err="1"/>
              <a:t>instances</a:t>
            </a:r>
            <a:r>
              <a:rPr lang="nl-BE" dirty="0"/>
              <a:t>.</a:t>
            </a:r>
          </a:p>
        </p:txBody>
      </p:sp>
      <p:sp>
        <p:nvSpPr>
          <p:cNvPr id="4" name="Slide Number Placeholder 3"/>
          <p:cNvSpPr>
            <a:spLocks noGrp="1"/>
          </p:cNvSpPr>
          <p:nvPr>
            <p:ph type="sldNum" sz="quarter" idx="5"/>
          </p:nvPr>
        </p:nvSpPr>
        <p:spPr/>
        <p:txBody>
          <a:bodyPr/>
          <a:lstStyle/>
          <a:p>
            <a:fld id="{F7025FD9-6782-4777-BD37-B8EEBEF1E497}" type="slidenum">
              <a:rPr lang="en-US" smtClean="0"/>
              <a:t>6</a:t>
            </a:fld>
            <a:endParaRPr lang="en-US" dirty="0"/>
          </a:p>
        </p:txBody>
      </p:sp>
    </p:spTree>
    <p:extLst>
      <p:ext uri="{BB962C8B-B14F-4D97-AF65-F5344CB8AC3E}">
        <p14:creationId xmlns:p14="http://schemas.microsoft.com/office/powerpoint/2010/main" val="57035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how do you begin to ensure proper implementation of Agile from a Risk management perspective. First of all, it does not go by itself, you do not keep doing as before and you rethink your way of working together with the organization. As the organization which you are part of changes, so is also the need for you to change. Agile is a lot about the delegation of responsibilities which means also delegation of part of the Risk Management tasks and knowledge. In order to ensure that risks remain under control, the focus shifts from a ‘second line driven’ control function to a First line control conscious development cycle. In order to get there, significant efforts need to be put into:</a:t>
            </a:r>
          </a:p>
          <a:p>
            <a:pPr marL="228600" indent="-228600">
              <a:buAutoNum type="arabicPeriod"/>
            </a:pPr>
            <a:r>
              <a:rPr lang="en-US" dirty="0"/>
              <a:t>Guidelines: you need guidelines and clear ways of working on identifying risk, communicating risks and making them visible for others in the tribe and squad. You need to provide a clear framework of controls to be put in place for which type of risk. Of course you cannot specify </a:t>
            </a:r>
            <a:r>
              <a:rPr lang="en-US" dirty="0" err="1"/>
              <a:t>evryithing</a:t>
            </a:r>
            <a:r>
              <a:rPr lang="en-US" dirty="0"/>
              <a:t>, but that’s where the expert function of a Second line is there.</a:t>
            </a:r>
          </a:p>
          <a:p>
            <a:pPr marL="228600" indent="-228600">
              <a:buAutoNum type="arabicPeriod"/>
            </a:pPr>
            <a:r>
              <a:rPr lang="en-US" dirty="0"/>
              <a:t>Ambassadors: you need to train people in order to be your representative in the different change tracks. Knowledge needs to be shared and you need to create a forum in which the ambassadors can share experiences and share knowledge. One in which questions can be raised and escalations can be made. </a:t>
            </a:r>
          </a:p>
          <a:p>
            <a:pPr marL="228600" indent="-228600">
              <a:buAutoNum type="arabicPeriod"/>
            </a:pPr>
            <a:r>
              <a:rPr lang="en-US" dirty="0"/>
              <a:t>Awareness: Although the ambassadors are trained, people need to be aware of the risks implicit to developments. They need to be able to recognize risk or at least ask the question to their ambassador or second line.</a:t>
            </a:r>
          </a:p>
          <a:p>
            <a:pPr marL="228600" indent="-228600">
              <a:buAutoNum type="arabicPeriod"/>
            </a:pPr>
            <a:r>
              <a:rPr lang="en-US" dirty="0"/>
              <a:t>Touchpoints: you need to provide the forum and regular touchpoints with each tribe or for each Epic (see next slide) upon which the ambassador or squad sits together with the risk function to discuss the state of risks in their developments. The risk mitigation needs to evolve together with development and the user stories mitigating risk need to be delivered together with the Features being launched.</a:t>
            </a:r>
          </a:p>
        </p:txBody>
      </p:sp>
      <p:sp>
        <p:nvSpPr>
          <p:cNvPr id="4" name="Slide Number Placeholder 3"/>
          <p:cNvSpPr>
            <a:spLocks noGrp="1"/>
          </p:cNvSpPr>
          <p:nvPr>
            <p:ph type="sldNum" sz="quarter" idx="5"/>
          </p:nvPr>
        </p:nvSpPr>
        <p:spPr/>
        <p:txBody>
          <a:bodyPr/>
          <a:lstStyle/>
          <a:p>
            <a:fld id="{F7025FD9-6782-4777-BD37-B8EEBEF1E497}" type="slidenum">
              <a:rPr lang="en-US" smtClean="0"/>
              <a:t>7</a:t>
            </a:fld>
            <a:endParaRPr lang="en-US" dirty="0"/>
          </a:p>
        </p:txBody>
      </p:sp>
    </p:spTree>
    <p:extLst>
      <p:ext uri="{BB962C8B-B14F-4D97-AF65-F5344CB8AC3E}">
        <p14:creationId xmlns:p14="http://schemas.microsoft.com/office/powerpoint/2010/main" val="16006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Definition of risk is </a:t>
            </a:r>
            <a:r>
              <a:rPr lang="nl-BE" dirty="0" err="1"/>
              <a:t>being</a:t>
            </a:r>
            <a:r>
              <a:rPr lang="nl-BE" dirty="0"/>
              <a:t> </a:t>
            </a:r>
            <a:r>
              <a:rPr lang="nl-BE" dirty="0" err="1"/>
              <a:t>done</a:t>
            </a:r>
            <a:r>
              <a:rPr lang="nl-BE" dirty="0"/>
              <a:t> in </a:t>
            </a:r>
            <a:r>
              <a:rPr lang="nl-BE" dirty="0" err="1"/>
              <a:t>the</a:t>
            </a:r>
            <a:r>
              <a:rPr lang="nl-BE" dirty="0"/>
              <a:t> 2 top </a:t>
            </a:r>
            <a:r>
              <a:rPr lang="nl-BE" dirty="0" err="1"/>
              <a:t>layers</a:t>
            </a:r>
            <a:r>
              <a:rPr lang="nl-BE" dirty="0"/>
              <a:t>, </a:t>
            </a:r>
            <a:r>
              <a:rPr lang="nl-BE" dirty="0" err="1"/>
              <a:t>especially</a:t>
            </a:r>
            <a:r>
              <a:rPr lang="nl-BE" dirty="0"/>
              <a:t> </a:t>
            </a:r>
            <a:r>
              <a:rPr lang="nl-BE" dirty="0" err="1"/>
              <a:t>when</a:t>
            </a:r>
            <a:r>
              <a:rPr lang="nl-BE" dirty="0"/>
              <a:t> we talk </a:t>
            </a:r>
            <a:r>
              <a:rPr lang="nl-BE" dirty="0" err="1"/>
              <a:t>about</a:t>
            </a:r>
            <a:r>
              <a:rPr lang="nl-BE" dirty="0"/>
              <a:t> </a:t>
            </a:r>
            <a:r>
              <a:rPr lang="nl-BE" dirty="0" err="1"/>
              <a:t>result</a:t>
            </a:r>
            <a:r>
              <a:rPr lang="nl-BE" dirty="0"/>
              <a:t> risk. Delivery risk </a:t>
            </a:r>
            <a:r>
              <a:rPr lang="nl-BE" dirty="0" err="1"/>
              <a:t>can</a:t>
            </a:r>
            <a:r>
              <a:rPr lang="nl-BE" dirty="0"/>
              <a:t> </a:t>
            </a:r>
            <a:r>
              <a:rPr lang="nl-BE" dirty="0" err="1"/>
              <a:t>be</a:t>
            </a:r>
            <a:r>
              <a:rPr lang="nl-BE" dirty="0"/>
              <a:t> </a:t>
            </a:r>
            <a:r>
              <a:rPr lang="nl-BE" dirty="0" err="1"/>
              <a:t>identified</a:t>
            </a:r>
            <a:r>
              <a:rPr lang="nl-BE" dirty="0"/>
              <a:t> in </a:t>
            </a:r>
            <a:r>
              <a:rPr lang="nl-BE" dirty="0" err="1"/>
              <a:t>all</a:t>
            </a:r>
            <a:r>
              <a:rPr lang="nl-BE" dirty="0"/>
              <a:t> </a:t>
            </a:r>
            <a:r>
              <a:rPr lang="nl-BE" dirty="0" err="1"/>
              <a:t>layers</a:t>
            </a:r>
            <a:r>
              <a:rPr lang="nl-BE" dirty="0"/>
              <a:t> of Agile as </a:t>
            </a:r>
            <a:r>
              <a:rPr lang="nl-BE" dirty="0" err="1"/>
              <a:t>it</a:t>
            </a:r>
            <a:r>
              <a:rPr lang="nl-BE" dirty="0"/>
              <a:t> is </a:t>
            </a:r>
            <a:r>
              <a:rPr lang="nl-BE" dirty="0" err="1"/>
              <a:t>linked</a:t>
            </a:r>
            <a:r>
              <a:rPr lang="nl-BE" dirty="0"/>
              <a:t> </a:t>
            </a:r>
            <a:r>
              <a:rPr lang="nl-BE" dirty="0" err="1"/>
              <a:t>to</a:t>
            </a:r>
            <a:r>
              <a:rPr lang="nl-BE" dirty="0"/>
              <a:t> </a:t>
            </a:r>
            <a:r>
              <a:rPr lang="nl-BE" dirty="0" err="1"/>
              <a:t>the</a:t>
            </a:r>
            <a:r>
              <a:rPr lang="nl-BE" dirty="0"/>
              <a:t> </a:t>
            </a:r>
            <a:r>
              <a:rPr lang="nl-BE" dirty="0" err="1"/>
              <a:t>timely</a:t>
            </a:r>
            <a:r>
              <a:rPr lang="nl-BE" dirty="0"/>
              <a:t> / accurate delivery of </a:t>
            </a:r>
            <a:r>
              <a:rPr lang="nl-BE" dirty="0" err="1"/>
              <a:t>your</a:t>
            </a:r>
            <a:r>
              <a:rPr lang="nl-BE" dirty="0"/>
              <a:t> change. </a:t>
            </a:r>
            <a:r>
              <a:rPr lang="nl-BE" dirty="0" err="1"/>
              <a:t>Risks</a:t>
            </a:r>
            <a:r>
              <a:rPr lang="nl-BE" dirty="0"/>
              <a:t> </a:t>
            </a:r>
            <a:r>
              <a:rPr lang="nl-BE" dirty="0" err="1"/>
              <a:t>linked</a:t>
            </a:r>
            <a:r>
              <a:rPr lang="nl-BE" dirty="0"/>
              <a:t> </a:t>
            </a:r>
            <a:r>
              <a:rPr lang="nl-BE" dirty="0" err="1"/>
              <a:t>to</a:t>
            </a:r>
            <a:r>
              <a:rPr lang="nl-BE" dirty="0"/>
              <a:t> Compliance, </a:t>
            </a:r>
            <a:r>
              <a:rPr lang="nl-BE" dirty="0" err="1"/>
              <a:t>legal</a:t>
            </a:r>
            <a:r>
              <a:rPr lang="nl-BE" dirty="0"/>
              <a:t>, </a:t>
            </a:r>
            <a:r>
              <a:rPr lang="nl-BE" dirty="0" err="1"/>
              <a:t>finance</a:t>
            </a:r>
            <a:r>
              <a:rPr lang="nl-BE" dirty="0"/>
              <a:t>, </a:t>
            </a:r>
            <a:r>
              <a:rPr lang="nl-BE" dirty="0" err="1"/>
              <a:t>operational</a:t>
            </a:r>
            <a:r>
              <a:rPr lang="nl-BE" dirty="0"/>
              <a:t> risk, </a:t>
            </a:r>
            <a:r>
              <a:rPr lang="nl-BE" dirty="0" err="1"/>
              <a:t>continuity</a:t>
            </a:r>
            <a:r>
              <a:rPr lang="nl-BE" dirty="0"/>
              <a:t>, etc. is </a:t>
            </a:r>
            <a:r>
              <a:rPr lang="nl-BE" dirty="0" err="1"/>
              <a:t>something</a:t>
            </a:r>
            <a:r>
              <a:rPr lang="nl-BE" dirty="0"/>
              <a:t> </a:t>
            </a:r>
            <a:r>
              <a:rPr lang="nl-BE" dirty="0" err="1"/>
              <a:t>which</a:t>
            </a:r>
            <a:r>
              <a:rPr lang="nl-BE" dirty="0"/>
              <a:t> </a:t>
            </a:r>
            <a:r>
              <a:rPr lang="nl-BE" dirty="0" err="1"/>
              <a:t>usually</a:t>
            </a:r>
            <a:r>
              <a:rPr lang="nl-BE" dirty="0"/>
              <a:t> </a:t>
            </a:r>
            <a:r>
              <a:rPr lang="nl-BE" dirty="0" err="1"/>
              <a:t>can</a:t>
            </a:r>
            <a:r>
              <a:rPr lang="nl-BE" dirty="0"/>
              <a:t> </a:t>
            </a:r>
            <a:r>
              <a:rPr lang="nl-BE" dirty="0" err="1"/>
              <a:t>be</a:t>
            </a:r>
            <a:r>
              <a:rPr lang="nl-BE" dirty="0"/>
              <a:t> </a:t>
            </a:r>
            <a:r>
              <a:rPr lang="nl-BE" dirty="0" err="1"/>
              <a:t>defined</a:t>
            </a:r>
            <a:r>
              <a:rPr lang="nl-BE" dirty="0"/>
              <a:t> at a more </a:t>
            </a:r>
            <a:r>
              <a:rPr lang="nl-BE" dirty="0" err="1"/>
              <a:t>conceptual</a:t>
            </a:r>
            <a:r>
              <a:rPr lang="nl-BE" dirty="0"/>
              <a:t> / </a:t>
            </a:r>
            <a:r>
              <a:rPr lang="nl-BE" dirty="0" err="1"/>
              <a:t>higher</a:t>
            </a:r>
            <a:r>
              <a:rPr lang="nl-BE" dirty="0"/>
              <a:t> level. </a:t>
            </a:r>
          </a:p>
          <a:p>
            <a:r>
              <a:rPr lang="nl-BE" dirty="0" err="1"/>
              <a:t>Nevertheless</a:t>
            </a:r>
            <a:r>
              <a:rPr lang="nl-BE" dirty="0"/>
              <a:t> </a:t>
            </a:r>
            <a:r>
              <a:rPr lang="nl-BE" dirty="0" err="1"/>
              <a:t>where</a:t>
            </a:r>
            <a:r>
              <a:rPr lang="nl-BE" dirty="0"/>
              <a:t> </a:t>
            </a:r>
            <a:r>
              <a:rPr lang="nl-BE" dirty="0" err="1"/>
              <a:t>your</a:t>
            </a:r>
            <a:r>
              <a:rPr lang="nl-BE" dirty="0"/>
              <a:t> risk is </a:t>
            </a:r>
            <a:r>
              <a:rPr lang="nl-BE" dirty="0" err="1"/>
              <a:t>identified</a:t>
            </a:r>
            <a:r>
              <a:rPr lang="nl-BE" dirty="0"/>
              <a:t>, </a:t>
            </a:r>
            <a:r>
              <a:rPr lang="nl-BE" dirty="0" err="1"/>
              <a:t>the</a:t>
            </a:r>
            <a:r>
              <a:rPr lang="nl-BE" dirty="0"/>
              <a:t> risk follow-up </a:t>
            </a:r>
            <a:r>
              <a:rPr lang="nl-BE" dirty="0" err="1"/>
              <a:t>and</a:t>
            </a:r>
            <a:r>
              <a:rPr lang="nl-BE" dirty="0"/>
              <a:t> </a:t>
            </a:r>
            <a:r>
              <a:rPr lang="nl-BE" dirty="0" err="1"/>
              <a:t>mitigation</a:t>
            </a:r>
            <a:r>
              <a:rPr lang="nl-BE" dirty="0"/>
              <a:t> </a:t>
            </a:r>
            <a:r>
              <a:rPr lang="nl-BE" dirty="0" err="1"/>
              <a:t>implementation</a:t>
            </a:r>
            <a:r>
              <a:rPr lang="nl-BE" dirty="0"/>
              <a:t> </a:t>
            </a:r>
            <a:r>
              <a:rPr lang="nl-BE" dirty="0" err="1"/>
              <a:t>happens</a:t>
            </a:r>
            <a:r>
              <a:rPr lang="nl-BE" dirty="0"/>
              <a:t> in </a:t>
            </a:r>
            <a:r>
              <a:rPr lang="nl-BE" dirty="0" err="1"/>
              <a:t>the</a:t>
            </a:r>
            <a:r>
              <a:rPr lang="nl-BE" dirty="0"/>
              <a:t> </a:t>
            </a:r>
            <a:r>
              <a:rPr lang="nl-BE" dirty="0" err="1"/>
              <a:t>stories</a:t>
            </a:r>
            <a:r>
              <a:rPr lang="nl-BE" dirty="0"/>
              <a:t> </a:t>
            </a:r>
            <a:r>
              <a:rPr lang="nl-BE" dirty="0" err="1"/>
              <a:t>and</a:t>
            </a:r>
            <a:r>
              <a:rPr lang="nl-BE" dirty="0"/>
              <a:t> </a:t>
            </a:r>
            <a:r>
              <a:rPr lang="nl-BE" dirty="0" err="1"/>
              <a:t>the</a:t>
            </a:r>
            <a:r>
              <a:rPr lang="nl-BE" dirty="0"/>
              <a:t> </a:t>
            </a:r>
            <a:r>
              <a:rPr lang="nl-BE" dirty="0" err="1"/>
              <a:t>tasks</a:t>
            </a:r>
            <a:r>
              <a:rPr lang="nl-BE" dirty="0"/>
              <a:t>. It is </a:t>
            </a:r>
            <a:r>
              <a:rPr lang="nl-BE" dirty="0" err="1"/>
              <a:t>therefore</a:t>
            </a:r>
            <a:r>
              <a:rPr lang="nl-BE" dirty="0"/>
              <a:t> </a:t>
            </a:r>
            <a:r>
              <a:rPr lang="nl-BE" dirty="0" err="1"/>
              <a:t>essential</a:t>
            </a:r>
            <a:r>
              <a:rPr lang="nl-BE" dirty="0"/>
              <a:t> </a:t>
            </a:r>
            <a:r>
              <a:rPr lang="nl-BE" dirty="0" err="1"/>
              <a:t>that</a:t>
            </a:r>
            <a:r>
              <a:rPr lang="nl-BE" dirty="0"/>
              <a:t> </a:t>
            </a:r>
            <a:r>
              <a:rPr lang="nl-BE" dirty="0" err="1"/>
              <a:t>the</a:t>
            </a:r>
            <a:r>
              <a:rPr lang="nl-BE" dirty="0"/>
              <a:t> </a:t>
            </a:r>
            <a:r>
              <a:rPr lang="nl-BE" dirty="0" err="1"/>
              <a:t>mitigating</a:t>
            </a:r>
            <a:r>
              <a:rPr lang="nl-BE" dirty="0"/>
              <a:t> </a:t>
            </a:r>
            <a:r>
              <a:rPr lang="nl-BE" dirty="0" err="1"/>
              <a:t>measures</a:t>
            </a:r>
            <a:r>
              <a:rPr lang="nl-BE" dirty="0"/>
              <a:t> are </a:t>
            </a:r>
            <a:r>
              <a:rPr lang="nl-BE" dirty="0" err="1"/>
              <a:t>linked</a:t>
            </a:r>
            <a:r>
              <a:rPr lang="nl-BE" dirty="0"/>
              <a:t> </a:t>
            </a:r>
            <a:r>
              <a:rPr lang="nl-BE" dirty="0" err="1"/>
              <a:t>to</a:t>
            </a:r>
            <a:r>
              <a:rPr lang="nl-BE" dirty="0"/>
              <a:t> features </a:t>
            </a:r>
            <a:r>
              <a:rPr lang="nl-BE" dirty="0" err="1"/>
              <a:t>when</a:t>
            </a:r>
            <a:r>
              <a:rPr lang="nl-BE" dirty="0"/>
              <a:t> </a:t>
            </a:r>
            <a:r>
              <a:rPr lang="nl-BE" dirty="0" err="1"/>
              <a:t>they</a:t>
            </a:r>
            <a:r>
              <a:rPr lang="nl-BE" dirty="0"/>
              <a:t> go live. </a:t>
            </a:r>
            <a:r>
              <a:rPr lang="nl-BE" dirty="0" err="1"/>
              <a:t>Your</a:t>
            </a:r>
            <a:r>
              <a:rPr lang="nl-BE" dirty="0"/>
              <a:t> risk management is </a:t>
            </a:r>
            <a:r>
              <a:rPr lang="nl-BE" dirty="0" err="1"/>
              <a:t>equally</a:t>
            </a:r>
            <a:r>
              <a:rPr lang="nl-BE" dirty="0"/>
              <a:t> important as </a:t>
            </a:r>
            <a:r>
              <a:rPr lang="nl-BE" dirty="0" err="1"/>
              <a:t>the</a:t>
            </a:r>
            <a:r>
              <a:rPr lang="nl-BE" dirty="0"/>
              <a:t> </a:t>
            </a:r>
            <a:r>
              <a:rPr lang="nl-BE" dirty="0" err="1"/>
              <a:t>final</a:t>
            </a:r>
            <a:r>
              <a:rPr lang="nl-BE" dirty="0"/>
              <a:t> client deliverable </a:t>
            </a:r>
            <a:r>
              <a:rPr lang="nl-BE" dirty="0" err="1"/>
              <a:t>and</a:t>
            </a:r>
            <a:r>
              <a:rPr lang="nl-BE" dirty="0"/>
              <a:t> as </a:t>
            </a:r>
            <a:r>
              <a:rPr lang="nl-BE" dirty="0" err="1"/>
              <a:t>such</a:t>
            </a:r>
            <a:r>
              <a:rPr lang="nl-BE" dirty="0"/>
              <a:t> </a:t>
            </a:r>
            <a:r>
              <a:rPr lang="nl-BE" dirty="0" err="1"/>
              <a:t>needs</a:t>
            </a:r>
            <a:r>
              <a:rPr lang="nl-BE" dirty="0"/>
              <a:t> </a:t>
            </a:r>
            <a:r>
              <a:rPr lang="nl-BE" dirty="0" err="1"/>
              <a:t>to</a:t>
            </a:r>
            <a:r>
              <a:rPr lang="nl-BE" dirty="0"/>
              <a:t> </a:t>
            </a:r>
            <a:r>
              <a:rPr lang="nl-BE" dirty="0" err="1"/>
              <a:t>be</a:t>
            </a:r>
            <a:r>
              <a:rPr lang="nl-BE" dirty="0"/>
              <a:t> </a:t>
            </a:r>
            <a:r>
              <a:rPr lang="nl-BE" dirty="0" err="1"/>
              <a:t>delivered</a:t>
            </a:r>
            <a:r>
              <a:rPr lang="nl-BE" dirty="0"/>
              <a:t> at </a:t>
            </a:r>
            <a:r>
              <a:rPr lang="nl-BE" dirty="0" err="1"/>
              <a:t>the</a:t>
            </a:r>
            <a:r>
              <a:rPr lang="nl-BE" dirty="0"/>
              <a:t> </a:t>
            </a:r>
            <a:r>
              <a:rPr lang="nl-BE" dirty="0" err="1"/>
              <a:t>same</a:t>
            </a:r>
            <a:r>
              <a:rPr lang="nl-BE" dirty="0"/>
              <a:t> time. </a:t>
            </a:r>
            <a:r>
              <a:rPr lang="nl-BE" dirty="0" err="1"/>
              <a:t>Good</a:t>
            </a:r>
            <a:r>
              <a:rPr lang="nl-BE" dirty="0"/>
              <a:t> risk management = customer </a:t>
            </a:r>
            <a:r>
              <a:rPr lang="nl-BE" dirty="0" err="1"/>
              <a:t>value</a:t>
            </a:r>
            <a:r>
              <a:rPr lang="nl-BE" dirty="0"/>
              <a:t> !!</a:t>
            </a:r>
          </a:p>
        </p:txBody>
      </p:sp>
      <p:sp>
        <p:nvSpPr>
          <p:cNvPr id="4" name="Slide Number Placeholder 3"/>
          <p:cNvSpPr>
            <a:spLocks noGrp="1"/>
          </p:cNvSpPr>
          <p:nvPr>
            <p:ph type="sldNum" sz="quarter" idx="5"/>
          </p:nvPr>
        </p:nvSpPr>
        <p:spPr/>
        <p:txBody>
          <a:bodyPr/>
          <a:lstStyle/>
          <a:p>
            <a:fld id="{F7025FD9-6782-4777-BD37-B8EEBEF1E497}" type="slidenum">
              <a:rPr lang="en-US" smtClean="0"/>
              <a:t>8</a:t>
            </a:fld>
            <a:endParaRPr lang="en-US" dirty="0"/>
          </a:p>
        </p:txBody>
      </p:sp>
    </p:spTree>
    <p:extLst>
      <p:ext uri="{BB962C8B-B14F-4D97-AF65-F5344CB8AC3E}">
        <p14:creationId xmlns:p14="http://schemas.microsoft.com/office/powerpoint/2010/main" val="4241890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Definition of risk is </a:t>
            </a:r>
            <a:r>
              <a:rPr lang="nl-BE" dirty="0" err="1"/>
              <a:t>being</a:t>
            </a:r>
            <a:r>
              <a:rPr lang="nl-BE" dirty="0"/>
              <a:t> </a:t>
            </a:r>
            <a:r>
              <a:rPr lang="nl-BE" dirty="0" err="1"/>
              <a:t>done</a:t>
            </a:r>
            <a:r>
              <a:rPr lang="nl-BE" dirty="0"/>
              <a:t> in </a:t>
            </a:r>
            <a:r>
              <a:rPr lang="nl-BE" dirty="0" err="1"/>
              <a:t>the</a:t>
            </a:r>
            <a:r>
              <a:rPr lang="nl-BE" dirty="0"/>
              <a:t> 2 top </a:t>
            </a:r>
            <a:r>
              <a:rPr lang="nl-BE" dirty="0" err="1"/>
              <a:t>layers</a:t>
            </a:r>
            <a:r>
              <a:rPr lang="nl-BE" dirty="0"/>
              <a:t>, </a:t>
            </a:r>
            <a:r>
              <a:rPr lang="nl-BE" dirty="0" err="1"/>
              <a:t>especially</a:t>
            </a:r>
            <a:r>
              <a:rPr lang="nl-BE" dirty="0"/>
              <a:t> </a:t>
            </a:r>
            <a:r>
              <a:rPr lang="nl-BE" dirty="0" err="1"/>
              <a:t>when</a:t>
            </a:r>
            <a:r>
              <a:rPr lang="nl-BE" dirty="0"/>
              <a:t> we talk </a:t>
            </a:r>
            <a:r>
              <a:rPr lang="nl-BE" dirty="0" err="1"/>
              <a:t>about</a:t>
            </a:r>
            <a:r>
              <a:rPr lang="nl-BE" dirty="0"/>
              <a:t> </a:t>
            </a:r>
            <a:r>
              <a:rPr lang="nl-BE" dirty="0" err="1"/>
              <a:t>result</a:t>
            </a:r>
            <a:r>
              <a:rPr lang="nl-BE" dirty="0"/>
              <a:t> risk. Delivery risk </a:t>
            </a:r>
            <a:r>
              <a:rPr lang="nl-BE" dirty="0" err="1"/>
              <a:t>can</a:t>
            </a:r>
            <a:r>
              <a:rPr lang="nl-BE" dirty="0"/>
              <a:t> </a:t>
            </a:r>
            <a:r>
              <a:rPr lang="nl-BE" dirty="0" err="1"/>
              <a:t>be</a:t>
            </a:r>
            <a:r>
              <a:rPr lang="nl-BE" dirty="0"/>
              <a:t> </a:t>
            </a:r>
            <a:r>
              <a:rPr lang="nl-BE" dirty="0" err="1"/>
              <a:t>identified</a:t>
            </a:r>
            <a:r>
              <a:rPr lang="nl-BE" dirty="0"/>
              <a:t> in </a:t>
            </a:r>
            <a:r>
              <a:rPr lang="nl-BE" dirty="0" err="1"/>
              <a:t>all</a:t>
            </a:r>
            <a:r>
              <a:rPr lang="nl-BE" dirty="0"/>
              <a:t> </a:t>
            </a:r>
            <a:r>
              <a:rPr lang="nl-BE" dirty="0" err="1"/>
              <a:t>layers</a:t>
            </a:r>
            <a:r>
              <a:rPr lang="nl-BE" dirty="0"/>
              <a:t> of Agile as </a:t>
            </a:r>
            <a:r>
              <a:rPr lang="nl-BE" dirty="0" err="1"/>
              <a:t>it</a:t>
            </a:r>
            <a:r>
              <a:rPr lang="nl-BE" dirty="0"/>
              <a:t> is </a:t>
            </a:r>
            <a:r>
              <a:rPr lang="nl-BE" dirty="0" err="1"/>
              <a:t>linked</a:t>
            </a:r>
            <a:r>
              <a:rPr lang="nl-BE" dirty="0"/>
              <a:t> </a:t>
            </a:r>
            <a:r>
              <a:rPr lang="nl-BE" dirty="0" err="1"/>
              <a:t>to</a:t>
            </a:r>
            <a:r>
              <a:rPr lang="nl-BE" dirty="0"/>
              <a:t> </a:t>
            </a:r>
            <a:r>
              <a:rPr lang="nl-BE" dirty="0" err="1"/>
              <a:t>the</a:t>
            </a:r>
            <a:r>
              <a:rPr lang="nl-BE" dirty="0"/>
              <a:t> </a:t>
            </a:r>
            <a:r>
              <a:rPr lang="nl-BE" dirty="0" err="1"/>
              <a:t>timely</a:t>
            </a:r>
            <a:r>
              <a:rPr lang="nl-BE" dirty="0"/>
              <a:t> / accurate delivery of </a:t>
            </a:r>
            <a:r>
              <a:rPr lang="nl-BE" dirty="0" err="1"/>
              <a:t>your</a:t>
            </a:r>
            <a:r>
              <a:rPr lang="nl-BE" dirty="0"/>
              <a:t> change. </a:t>
            </a:r>
            <a:r>
              <a:rPr lang="nl-BE" dirty="0" err="1"/>
              <a:t>Risks</a:t>
            </a:r>
            <a:r>
              <a:rPr lang="nl-BE" dirty="0"/>
              <a:t> </a:t>
            </a:r>
            <a:r>
              <a:rPr lang="nl-BE" dirty="0" err="1"/>
              <a:t>linked</a:t>
            </a:r>
            <a:r>
              <a:rPr lang="nl-BE" dirty="0"/>
              <a:t> </a:t>
            </a:r>
            <a:r>
              <a:rPr lang="nl-BE" dirty="0" err="1"/>
              <a:t>to</a:t>
            </a:r>
            <a:r>
              <a:rPr lang="nl-BE" dirty="0"/>
              <a:t> Compliance, </a:t>
            </a:r>
            <a:r>
              <a:rPr lang="nl-BE" dirty="0" err="1"/>
              <a:t>legal</a:t>
            </a:r>
            <a:r>
              <a:rPr lang="nl-BE" dirty="0"/>
              <a:t>, </a:t>
            </a:r>
            <a:r>
              <a:rPr lang="nl-BE" dirty="0" err="1"/>
              <a:t>finance</a:t>
            </a:r>
            <a:r>
              <a:rPr lang="nl-BE" dirty="0"/>
              <a:t>, </a:t>
            </a:r>
            <a:r>
              <a:rPr lang="nl-BE" dirty="0" err="1"/>
              <a:t>operational</a:t>
            </a:r>
            <a:r>
              <a:rPr lang="nl-BE" dirty="0"/>
              <a:t> risk, </a:t>
            </a:r>
            <a:r>
              <a:rPr lang="nl-BE" dirty="0" err="1"/>
              <a:t>continuity</a:t>
            </a:r>
            <a:r>
              <a:rPr lang="nl-BE" dirty="0"/>
              <a:t>, etc. is </a:t>
            </a:r>
            <a:r>
              <a:rPr lang="nl-BE" dirty="0" err="1"/>
              <a:t>something</a:t>
            </a:r>
            <a:r>
              <a:rPr lang="nl-BE" dirty="0"/>
              <a:t> </a:t>
            </a:r>
            <a:r>
              <a:rPr lang="nl-BE" dirty="0" err="1"/>
              <a:t>which</a:t>
            </a:r>
            <a:r>
              <a:rPr lang="nl-BE" dirty="0"/>
              <a:t> </a:t>
            </a:r>
            <a:r>
              <a:rPr lang="nl-BE" dirty="0" err="1"/>
              <a:t>usually</a:t>
            </a:r>
            <a:r>
              <a:rPr lang="nl-BE" dirty="0"/>
              <a:t> </a:t>
            </a:r>
            <a:r>
              <a:rPr lang="nl-BE" dirty="0" err="1"/>
              <a:t>can</a:t>
            </a:r>
            <a:r>
              <a:rPr lang="nl-BE" dirty="0"/>
              <a:t> </a:t>
            </a:r>
            <a:r>
              <a:rPr lang="nl-BE" dirty="0" err="1"/>
              <a:t>be</a:t>
            </a:r>
            <a:r>
              <a:rPr lang="nl-BE" dirty="0"/>
              <a:t> </a:t>
            </a:r>
            <a:r>
              <a:rPr lang="nl-BE" dirty="0" err="1"/>
              <a:t>defined</a:t>
            </a:r>
            <a:r>
              <a:rPr lang="nl-BE" dirty="0"/>
              <a:t> at a more </a:t>
            </a:r>
            <a:r>
              <a:rPr lang="nl-BE" dirty="0" err="1"/>
              <a:t>conceptual</a:t>
            </a:r>
            <a:r>
              <a:rPr lang="nl-BE" dirty="0"/>
              <a:t> / </a:t>
            </a:r>
            <a:r>
              <a:rPr lang="nl-BE" dirty="0" err="1"/>
              <a:t>higher</a:t>
            </a:r>
            <a:r>
              <a:rPr lang="nl-BE" dirty="0"/>
              <a:t> level. </a:t>
            </a:r>
          </a:p>
          <a:p>
            <a:r>
              <a:rPr lang="nl-BE" dirty="0" err="1"/>
              <a:t>Nevertheless</a:t>
            </a:r>
            <a:r>
              <a:rPr lang="nl-BE" dirty="0"/>
              <a:t> </a:t>
            </a:r>
            <a:r>
              <a:rPr lang="nl-BE" dirty="0" err="1"/>
              <a:t>where</a:t>
            </a:r>
            <a:r>
              <a:rPr lang="nl-BE" dirty="0"/>
              <a:t> </a:t>
            </a:r>
            <a:r>
              <a:rPr lang="nl-BE" dirty="0" err="1"/>
              <a:t>your</a:t>
            </a:r>
            <a:r>
              <a:rPr lang="nl-BE" dirty="0"/>
              <a:t> risk is </a:t>
            </a:r>
            <a:r>
              <a:rPr lang="nl-BE" dirty="0" err="1"/>
              <a:t>identified</a:t>
            </a:r>
            <a:r>
              <a:rPr lang="nl-BE" dirty="0"/>
              <a:t>, </a:t>
            </a:r>
            <a:r>
              <a:rPr lang="nl-BE" dirty="0" err="1"/>
              <a:t>the</a:t>
            </a:r>
            <a:r>
              <a:rPr lang="nl-BE" dirty="0"/>
              <a:t> risk follow-up </a:t>
            </a:r>
            <a:r>
              <a:rPr lang="nl-BE" dirty="0" err="1"/>
              <a:t>and</a:t>
            </a:r>
            <a:r>
              <a:rPr lang="nl-BE" dirty="0"/>
              <a:t> </a:t>
            </a:r>
            <a:r>
              <a:rPr lang="nl-BE" dirty="0" err="1"/>
              <a:t>mitigation</a:t>
            </a:r>
            <a:r>
              <a:rPr lang="nl-BE" dirty="0"/>
              <a:t> </a:t>
            </a:r>
            <a:r>
              <a:rPr lang="nl-BE" dirty="0" err="1"/>
              <a:t>implementation</a:t>
            </a:r>
            <a:r>
              <a:rPr lang="nl-BE" dirty="0"/>
              <a:t> </a:t>
            </a:r>
            <a:r>
              <a:rPr lang="nl-BE" dirty="0" err="1"/>
              <a:t>happens</a:t>
            </a:r>
            <a:r>
              <a:rPr lang="nl-BE" dirty="0"/>
              <a:t> in </a:t>
            </a:r>
            <a:r>
              <a:rPr lang="nl-BE" dirty="0" err="1"/>
              <a:t>the</a:t>
            </a:r>
            <a:r>
              <a:rPr lang="nl-BE" dirty="0"/>
              <a:t> </a:t>
            </a:r>
            <a:r>
              <a:rPr lang="nl-BE" dirty="0" err="1"/>
              <a:t>stories</a:t>
            </a:r>
            <a:r>
              <a:rPr lang="nl-BE" dirty="0"/>
              <a:t> </a:t>
            </a:r>
            <a:r>
              <a:rPr lang="nl-BE" dirty="0" err="1"/>
              <a:t>and</a:t>
            </a:r>
            <a:r>
              <a:rPr lang="nl-BE" dirty="0"/>
              <a:t> </a:t>
            </a:r>
            <a:r>
              <a:rPr lang="nl-BE" dirty="0" err="1"/>
              <a:t>the</a:t>
            </a:r>
            <a:r>
              <a:rPr lang="nl-BE" dirty="0"/>
              <a:t> </a:t>
            </a:r>
            <a:r>
              <a:rPr lang="nl-BE" dirty="0" err="1"/>
              <a:t>tasks</a:t>
            </a:r>
            <a:r>
              <a:rPr lang="nl-BE" dirty="0"/>
              <a:t>. It is </a:t>
            </a:r>
            <a:r>
              <a:rPr lang="nl-BE" dirty="0" err="1"/>
              <a:t>therefore</a:t>
            </a:r>
            <a:r>
              <a:rPr lang="nl-BE" dirty="0"/>
              <a:t> </a:t>
            </a:r>
            <a:r>
              <a:rPr lang="nl-BE" dirty="0" err="1"/>
              <a:t>essential</a:t>
            </a:r>
            <a:r>
              <a:rPr lang="nl-BE" dirty="0"/>
              <a:t> </a:t>
            </a:r>
            <a:r>
              <a:rPr lang="nl-BE" dirty="0" err="1"/>
              <a:t>that</a:t>
            </a:r>
            <a:r>
              <a:rPr lang="nl-BE" dirty="0"/>
              <a:t> </a:t>
            </a:r>
            <a:r>
              <a:rPr lang="nl-BE" dirty="0" err="1"/>
              <a:t>the</a:t>
            </a:r>
            <a:r>
              <a:rPr lang="nl-BE" dirty="0"/>
              <a:t> </a:t>
            </a:r>
            <a:r>
              <a:rPr lang="nl-BE" dirty="0" err="1"/>
              <a:t>mitigating</a:t>
            </a:r>
            <a:r>
              <a:rPr lang="nl-BE" dirty="0"/>
              <a:t> </a:t>
            </a:r>
            <a:r>
              <a:rPr lang="nl-BE" dirty="0" err="1"/>
              <a:t>measures</a:t>
            </a:r>
            <a:r>
              <a:rPr lang="nl-BE" dirty="0"/>
              <a:t> are </a:t>
            </a:r>
            <a:r>
              <a:rPr lang="nl-BE" dirty="0" err="1"/>
              <a:t>linked</a:t>
            </a:r>
            <a:r>
              <a:rPr lang="nl-BE" dirty="0"/>
              <a:t> </a:t>
            </a:r>
            <a:r>
              <a:rPr lang="nl-BE" dirty="0" err="1"/>
              <a:t>to</a:t>
            </a:r>
            <a:r>
              <a:rPr lang="nl-BE" dirty="0"/>
              <a:t> features </a:t>
            </a:r>
            <a:r>
              <a:rPr lang="nl-BE" dirty="0" err="1"/>
              <a:t>when</a:t>
            </a:r>
            <a:r>
              <a:rPr lang="nl-BE" dirty="0"/>
              <a:t> </a:t>
            </a:r>
            <a:r>
              <a:rPr lang="nl-BE" dirty="0" err="1"/>
              <a:t>they</a:t>
            </a:r>
            <a:r>
              <a:rPr lang="nl-BE" dirty="0"/>
              <a:t> go live. </a:t>
            </a:r>
            <a:r>
              <a:rPr lang="nl-BE" dirty="0" err="1"/>
              <a:t>Your</a:t>
            </a:r>
            <a:r>
              <a:rPr lang="nl-BE" dirty="0"/>
              <a:t> risk management is </a:t>
            </a:r>
            <a:r>
              <a:rPr lang="nl-BE" dirty="0" err="1"/>
              <a:t>equally</a:t>
            </a:r>
            <a:r>
              <a:rPr lang="nl-BE" dirty="0"/>
              <a:t> important as </a:t>
            </a:r>
            <a:r>
              <a:rPr lang="nl-BE" dirty="0" err="1"/>
              <a:t>the</a:t>
            </a:r>
            <a:r>
              <a:rPr lang="nl-BE" dirty="0"/>
              <a:t> </a:t>
            </a:r>
            <a:r>
              <a:rPr lang="nl-BE" dirty="0" err="1"/>
              <a:t>final</a:t>
            </a:r>
            <a:r>
              <a:rPr lang="nl-BE" dirty="0"/>
              <a:t> client deliverable </a:t>
            </a:r>
            <a:r>
              <a:rPr lang="nl-BE" dirty="0" err="1"/>
              <a:t>and</a:t>
            </a:r>
            <a:r>
              <a:rPr lang="nl-BE" dirty="0"/>
              <a:t> as </a:t>
            </a:r>
            <a:r>
              <a:rPr lang="nl-BE" dirty="0" err="1"/>
              <a:t>such</a:t>
            </a:r>
            <a:r>
              <a:rPr lang="nl-BE" dirty="0"/>
              <a:t> </a:t>
            </a:r>
            <a:r>
              <a:rPr lang="nl-BE" dirty="0" err="1"/>
              <a:t>needs</a:t>
            </a:r>
            <a:r>
              <a:rPr lang="nl-BE" dirty="0"/>
              <a:t> </a:t>
            </a:r>
            <a:r>
              <a:rPr lang="nl-BE" dirty="0" err="1"/>
              <a:t>to</a:t>
            </a:r>
            <a:r>
              <a:rPr lang="nl-BE" dirty="0"/>
              <a:t> </a:t>
            </a:r>
            <a:r>
              <a:rPr lang="nl-BE" dirty="0" err="1"/>
              <a:t>be</a:t>
            </a:r>
            <a:r>
              <a:rPr lang="nl-BE" dirty="0"/>
              <a:t> </a:t>
            </a:r>
            <a:r>
              <a:rPr lang="nl-BE" dirty="0" err="1"/>
              <a:t>delivered</a:t>
            </a:r>
            <a:r>
              <a:rPr lang="nl-BE" dirty="0"/>
              <a:t> at </a:t>
            </a:r>
            <a:r>
              <a:rPr lang="nl-BE" dirty="0" err="1"/>
              <a:t>the</a:t>
            </a:r>
            <a:r>
              <a:rPr lang="nl-BE" dirty="0"/>
              <a:t> </a:t>
            </a:r>
            <a:r>
              <a:rPr lang="nl-BE" dirty="0" err="1"/>
              <a:t>same</a:t>
            </a:r>
            <a:r>
              <a:rPr lang="nl-BE" dirty="0"/>
              <a:t> time. </a:t>
            </a:r>
            <a:r>
              <a:rPr lang="nl-BE" dirty="0" err="1"/>
              <a:t>Good</a:t>
            </a:r>
            <a:r>
              <a:rPr lang="nl-BE" dirty="0"/>
              <a:t> risk management = customer </a:t>
            </a:r>
            <a:r>
              <a:rPr lang="nl-BE" dirty="0" err="1"/>
              <a:t>value</a:t>
            </a:r>
            <a:r>
              <a:rPr lang="nl-BE" dirty="0"/>
              <a:t> !!</a:t>
            </a:r>
          </a:p>
        </p:txBody>
      </p:sp>
      <p:sp>
        <p:nvSpPr>
          <p:cNvPr id="4" name="Slide Number Placeholder 3"/>
          <p:cNvSpPr>
            <a:spLocks noGrp="1"/>
          </p:cNvSpPr>
          <p:nvPr>
            <p:ph type="sldNum" sz="quarter" idx="5"/>
          </p:nvPr>
        </p:nvSpPr>
        <p:spPr/>
        <p:txBody>
          <a:bodyPr/>
          <a:lstStyle/>
          <a:p>
            <a:fld id="{F7025FD9-6782-4777-BD37-B8EEBEF1E497}" type="slidenum">
              <a:rPr lang="en-US" smtClean="0"/>
              <a:t>9</a:t>
            </a:fld>
            <a:endParaRPr lang="en-US" dirty="0"/>
          </a:p>
        </p:txBody>
      </p:sp>
    </p:spTree>
    <p:extLst>
      <p:ext uri="{BB962C8B-B14F-4D97-AF65-F5344CB8AC3E}">
        <p14:creationId xmlns:p14="http://schemas.microsoft.com/office/powerpoint/2010/main" val="236308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C51FFE-CA4D-43A4-8EEF-A61F7F548AB0}" type="datetime1">
              <a:rPr lang="en-US" smtClean="0"/>
              <a:t>4/8/2020</a:t>
            </a:fld>
            <a:endParaRPr lang="en-US" dirty="0"/>
          </a:p>
        </p:txBody>
      </p:sp>
      <p:sp>
        <p:nvSpPr>
          <p:cNvPr id="5" name="Footer Placeholder 4"/>
          <p:cNvSpPr>
            <a:spLocks noGrp="1"/>
          </p:cNvSpPr>
          <p:nvPr>
            <p:ph type="ftr" sz="quarter" idx="11"/>
          </p:nvPr>
        </p:nvSpPr>
        <p:spPr/>
        <p:txBody>
          <a:bodyPr/>
          <a:lstStyle/>
          <a:p>
            <a:r>
              <a:rPr lang="en-US"/>
              <a:t>Risk Management in an AGILE environment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5466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3DB27-753F-44E1-880E-43E67CFDE702}" type="datetime1">
              <a:rPr lang="en-US" smtClean="0"/>
              <a:t>4/8/2020</a:t>
            </a:fld>
            <a:endParaRPr lang="en-US" dirty="0"/>
          </a:p>
        </p:txBody>
      </p:sp>
      <p:sp>
        <p:nvSpPr>
          <p:cNvPr id="8" name="Footer Placeholder 7"/>
          <p:cNvSpPr>
            <a:spLocks noGrp="1"/>
          </p:cNvSpPr>
          <p:nvPr>
            <p:ph type="ftr" sz="quarter" idx="11"/>
          </p:nvPr>
        </p:nvSpPr>
        <p:spPr/>
        <p:txBody>
          <a:bodyPr/>
          <a:lstStyle/>
          <a:p>
            <a:r>
              <a:rPr lang="en-US"/>
              <a:t>Risk Management in an AGILE environment</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39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F35FBA-7C4E-49C2-A5DC-C674B07D98A6}" type="datetime1">
              <a:rPr lang="en-US" smtClean="0"/>
              <a:t>4/8/2020</a:t>
            </a:fld>
            <a:endParaRPr lang="en-US" dirty="0"/>
          </a:p>
        </p:txBody>
      </p:sp>
      <p:sp>
        <p:nvSpPr>
          <p:cNvPr id="8" name="Footer Placeholder 7"/>
          <p:cNvSpPr>
            <a:spLocks noGrp="1"/>
          </p:cNvSpPr>
          <p:nvPr>
            <p:ph type="ftr" sz="quarter" idx="11"/>
          </p:nvPr>
        </p:nvSpPr>
        <p:spPr/>
        <p:txBody>
          <a:bodyPr/>
          <a:lstStyle/>
          <a:p>
            <a:r>
              <a:rPr lang="en-US"/>
              <a:t>Risk Management in an AGILE environment</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7192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0" name="Tijdelijke aanduiding voor tekst 9"/>
          <p:cNvSpPr>
            <a:spLocks noGrp="1"/>
          </p:cNvSpPr>
          <p:nvPr>
            <p:ph type="body" sz="quarter" idx="10" hasCustomPrompt="1"/>
          </p:nvPr>
        </p:nvSpPr>
        <p:spPr>
          <a:xfrm>
            <a:off x="7152117" y="6042342"/>
            <a:ext cx="4433312" cy="400110"/>
          </a:xfrm>
          <a:prstGeom prst="rect">
            <a:avLst/>
          </a:prstGeom>
        </p:spPr>
        <p:txBody>
          <a:bodyPr/>
          <a:lstStyle>
            <a:lvl1pPr marL="0" indent="0" algn="r">
              <a:buNone/>
              <a:defRPr sz="2400">
                <a:solidFill>
                  <a:srgbClr val="512166"/>
                </a:solidFill>
                <a:latin typeface="+mn-lt"/>
              </a:defRPr>
            </a:lvl1pPr>
          </a:lstStyle>
          <a:p>
            <a:pPr lvl="0"/>
            <a:r>
              <a:rPr lang="nl-BE" dirty="0"/>
              <a:t>Lesgever</a:t>
            </a:r>
          </a:p>
        </p:txBody>
      </p:sp>
      <p:sp>
        <p:nvSpPr>
          <p:cNvPr id="2" name="Titel 1"/>
          <p:cNvSpPr>
            <a:spLocks noGrp="1"/>
          </p:cNvSpPr>
          <p:nvPr>
            <p:ph type="title"/>
          </p:nvPr>
        </p:nvSpPr>
        <p:spPr>
          <a:xfrm>
            <a:off x="623392" y="2564904"/>
            <a:ext cx="10995653" cy="2016224"/>
          </a:xfrm>
          <a:prstGeom prst="rect">
            <a:avLst/>
          </a:prstGeom>
        </p:spPr>
        <p:txBody>
          <a:bodyPr anchor="t"/>
          <a:lstStyle/>
          <a:p>
            <a:r>
              <a:rPr lang="nl-NL" dirty="0"/>
              <a:t>Klik om de stijl te bewerken</a:t>
            </a:r>
            <a:endParaRPr lang="nl-BE" dirty="0"/>
          </a:p>
        </p:txBody>
      </p:sp>
      <p:sp>
        <p:nvSpPr>
          <p:cNvPr id="7" name="Tijdelijke aanduiding voor datum 3"/>
          <p:cNvSpPr>
            <a:spLocks noGrp="1"/>
          </p:cNvSpPr>
          <p:nvPr>
            <p:ph type="dt" sz="half" idx="2"/>
          </p:nvPr>
        </p:nvSpPr>
        <p:spPr>
          <a:xfrm>
            <a:off x="143339" y="5229201"/>
            <a:ext cx="3744416" cy="365125"/>
          </a:xfrm>
          <a:prstGeom prst="rect">
            <a:avLst/>
          </a:prstGeom>
        </p:spPr>
        <p:txBody>
          <a:bodyPr vert="horz" lIns="91440" tIns="45720" rIns="91440" bIns="45720" rtlCol="0" anchor="ctr"/>
          <a:lstStyle>
            <a:lvl1pPr algn="ctr">
              <a:defRPr sz="2400" b="1">
                <a:solidFill>
                  <a:schemeClr val="bg1"/>
                </a:solidFill>
                <a:latin typeface="+mn-lt"/>
              </a:defRPr>
            </a:lvl1pPr>
          </a:lstStyle>
          <a:p>
            <a:fld id="{FA7CF27E-5010-4AED-B694-CB720F90D308}" type="datetime1">
              <a:rPr lang="nl-BE" smtClean="0"/>
              <a:t>8/04/2020</a:t>
            </a:fld>
            <a:endParaRPr lang="nl-BE" dirty="0"/>
          </a:p>
        </p:txBody>
      </p:sp>
    </p:spTree>
    <p:extLst>
      <p:ext uri="{BB962C8B-B14F-4D97-AF65-F5344CB8AC3E}">
        <p14:creationId xmlns:p14="http://schemas.microsoft.com/office/powerpoint/2010/main" val="2502615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ussentitel">
    <p:spTree>
      <p:nvGrpSpPr>
        <p:cNvPr id="1" name=""/>
        <p:cNvGrpSpPr/>
        <p:nvPr/>
      </p:nvGrpSpPr>
      <p:grpSpPr>
        <a:xfrm>
          <a:off x="0" y="0"/>
          <a:ext cx="0" cy="0"/>
          <a:chOff x="0" y="0"/>
          <a:chExt cx="0" cy="0"/>
        </a:xfrm>
      </p:grpSpPr>
      <p:sp>
        <p:nvSpPr>
          <p:cNvPr id="3" name="Rechthoek 2"/>
          <p:cNvSpPr/>
          <p:nvPr userDrawn="1"/>
        </p:nvSpPr>
        <p:spPr>
          <a:xfrm>
            <a:off x="-529" y="1376999"/>
            <a:ext cx="12193057" cy="4104000"/>
          </a:xfrm>
          <a:prstGeom prst="rect">
            <a:avLst/>
          </a:prstGeom>
          <a:solidFill>
            <a:srgbClr val="4C4C4E"/>
          </a:solidFill>
          <a:ln>
            <a:solidFill>
              <a:srgbClr val="3D3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title"/>
          </p:nvPr>
        </p:nvSpPr>
        <p:spPr>
          <a:xfrm>
            <a:off x="623392" y="2564904"/>
            <a:ext cx="10995653" cy="2016224"/>
          </a:xfrm>
          <a:prstGeom prst="rect">
            <a:avLst/>
          </a:prstGeom>
        </p:spPr>
        <p:txBody>
          <a:bodyPr anchor="t"/>
          <a:lstStyle>
            <a:lvl1pPr>
              <a:defRPr b="1">
                <a:solidFill>
                  <a:schemeClr val="bg1"/>
                </a:solidFill>
                <a:latin typeface="+mn-lt"/>
              </a:defRPr>
            </a:lvl1pPr>
          </a:lstStyle>
          <a:p>
            <a:r>
              <a:rPr lang="nl-NL" dirty="0"/>
              <a:t>Klik om de stijl te bewerken</a:t>
            </a:r>
            <a:endParaRPr lang="nl-BE" dirty="0"/>
          </a:p>
        </p:txBody>
      </p:sp>
      <p:sp>
        <p:nvSpPr>
          <p:cNvPr id="4" name="Tijdelijke aanduiding voor voettekst 3"/>
          <p:cNvSpPr>
            <a:spLocks noGrp="1"/>
          </p:cNvSpPr>
          <p:nvPr>
            <p:ph type="ftr" sz="quarter" idx="10"/>
          </p:nvPr>
        </p:nvSpPr>
        <p:spPr/>
        <p:txBody>
          <a:bodyPr/>
          <a:lstStyle>
            <a:lvl1pPr>
              <a:defRPr>
                <a:solidFill>
                  <a:schemeClr val="tx1"/>
                </a:solidFill>
              </a:defRPr>
            </a:lvl1pPr>
          </a:lstStyle>
          <a:p>
            <a:pPr algn="l"/>
            <a:r>
              <a:rPr lang="nl-BE"/>
              <a:t>Mogelijkheid tot voettekst</a:t>
            </a:r>
            <a:endParaRPr lang="nl-BE" dirty="0"/>
          </a:p>
        </p:txBody>
      </p:sp>
      <p:sp>
        <p:nvSpPr>
          <p:cNvPr id="5" name="Tijdelijke aanduiding voor dianummer 4"/>
          <p:cNvSpPr>
            <a:spLocks noGrp="1"/>
          </p:cNvSpPr>
          <p:nvPr>
            <p:ph type="sldNum" sz="quarter" idx="11"/>
          </p:nvPr>
        </p:nvSpPr>
        <p:spPr/>
        <p:txBody>
          <a:bodyPr/>
          <a:lstStyle>
            <a:lvl1pPr>
              <a:defRPr>
                <a:solidFill>
                  <a:schemeClr val="tx1"/>
                </a:solidFill>
              </a:defRPr>
            </a:lvl1pPr>
          </a:lstStyle>
          <a:p>
            <a:fld id="{C08CC158-B554-428E-9B72-A24774256C12}" type="slidenum">
              <a:rPr lang="nl-BE" smtClean="0"/>
              <a:pPr/>
              <a:t>‹#›</a:t>
            </a:fld>
            <a:endParaRPr lang="nl-BE" dirty="0"/>
          </a:p>
        </p:txBody>
      </p:sp>
    </p:spTree>
    <p:extLst>
      <p:ext uri="{BB962C8B-B14F-4D97-AF65-F5344CB8AC3E}">
        <p14:creationId xmlns:p14="http://schemas.microsoft.com/office/powerpoint/2010/main" val="1134570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s geen nummering">
    <p:spTree>
      <p:nvGrpSpPr>
        <p:cNvPr id="1" name=""/>
        <p:cNvGrpSpPr/>
        <p:nvPr/>
      </p:nvGrpSpPr>
      <p:grpSpPr>
        <a:xfrm>
          <a:off x="0" y="0"/>
          <a:ext cx="0" cy="0"/>
          <a:chOff x="0" y="0"/>
          <a:chExt cx="0" cy="0"/>
        </a:xfrm>
      </p:grpSpPr>
      <p:sp>
        <p:nvSpPr>
          <p:cNvPr id="11" name="Tijdelijke aanduiding voor inhoud 10"/>
          <p:cNvSpPr>
            <a:spLocks noGrp="1"/>
          </p:cNvSpPr>
          <p:nvPr>
            <p:ph sz="quarter" idx="12"/>
          </p:nvPr>
        </p:nvSpPr>
        <p:spPr>
          <a:xfrm>
            <a:off x="1007533" y="1679536"/>
            <a:ext cx="10346267" cy="4341853"/>
          </a:xfrm>
        </p:spPr>
        <p:txBody>
          <a:bodyPr/>
          <a:lstStyle>
            <a:lvl1pPr>
              <a:defRPr>
                <a:solidFill>
                  <a:srgbClr val="512166"/>
                </a:solidFill>
              </a:defRPr>
            </a:lvl1pPr>
            <a:lvl2pPr>
              <a:defRPr>
                <a:solidFill>
                  <a:srgbClr val="512166"/>
                </a:solidFill>
              </a:defRPr>
            </a:lvl2pPr>
            <a:lvl3pPr>
              <a:defRPr>
                <a:solidFill>
                  <a:srgbClr val="512166"/>
                </a:solidFill>
              </a:defRPr>
            </a:lvl3pPr>
            <a:lvl4pPr>
              <a:defRPr>
                <a:solidFill>
                  <a:srgbClr val="512166"/>
                </a:solidFill>
              </a:defRPr>
            </a:lvl4pPr>
            <a:lvl5pPr>
              <a:defRPr>
                <a:solidFill>
                  <a:srgbClr val="512166"/>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3" name="Tijdelijke aanduiding voor voettekst 2"/>
          <p:cNvSpPr>
            <a:spLocks noGrp="1"/>
          </p:cNvSpPr>
          <p:nvPr>
            <p:ph type="ftr" sz="quarter" idx="10"/>
          </p:nvPr>
        </p:nvSpPr>
        <p:spPr/>
        <p:txBody>
          <a:bodyPr/>
          <a:lstStyle/>
          <a:p>
            <a:pPr algn="l"/>
            <a:r>
              <a:rPr lang="nl-BE" dirty="0"/>
              <a:t>Mogelijkheid tot voettekst</a:t>
            </a:r>
          </a:p>
        </p:txBody>
      </p:sp>
      <p:sp>
        <p:nvSpPr>
          <p:cNvPr id="4" name="Tijdelijke aanduiding voor dianummer 3"/>
          <p:cNvSpPr>
            <a:spLocks noGrp="1"/>
          </p:cNvSpPr>
          <p:nvPr>
            <p:ph type="sldNum" sz="quarter" idx="11"/>
          </p:nvPr>
        </p:nvSpPr>
        <p:spPr/>
        <p:txBody>
          <a:bodyPr/>
          <a:lstStyle>
            <a:lvl1pPr>
              <a:defRPr lang="nl-BE" sz="1200" kern="1200" smtClean="0">
                <a:solidFill>
                  <a:schemeClr val="tx1"/>
                </a:solidFill>
                <a:latin typeface="+mn-lt"/>
                <a:ea typeface="+mn-ea"/>
                <a:cs typeface="+mn-cs"/>
              </a:defRPr>
            </a:lvl1pPr>
          </a:lstStyle>
          <a:p>
            <a:fld id="{C08CC158-B554-428E-9B72-A24774256C12}" type="slidenum">
              <a:rPr lang="nl-BE" smtClean="0"/>
              <a:pPr/>
              <a:t>‹#›</a:t>
            </a:fld>
            <a:endParaRPr lang="nl-BE" dirty="0"/>
          </a:p>
        </p:txBody>
      </p:sp>
      <p:sp>
        <p:nvSpPr>
          <p:cNvPr id="6" name="Tijdelijke aanduiding voor titel 1"/>
          <p:cNvSpPr>
            <a:spLocks noGrp="1"/>
          </p:cNvSpPr>
          <p:nvPr>
            <p:ph type="title"/>
          </p:nvPr>
        </p:nvSpPr>
        <p:spPr>
          <a:xfrm>
            <a:off x="623392" y="365126"/>
            <a:ext cx="10730408" cy="1119659"/>
          </a:xfrm>
          <a:prstGeom prst="rect">
            <a:avLst/>
          </a:prstGeom>
        </p:spPr>
        <p:txBody>
          <a:bodyPr vert="horz" lIns="91440" tIns="45720" rIns="91440" bIns="45720" rtlCol="0" anchor="b">
            <a:normAutofit/>
          </a:bodyPr>
          <a:lstStyle>
            <a:lvl1pPr>
              <a:defRPr lang="nl-NL" sz="3600" b="1" kern="1200" dirty="0" smtClean="0">
                <a:solidFill>
                  <a:srgbClr val="512166"/>
                </a:solidFill>
                <a:latin typeface="+mj-lt"/>
                <a:ea typeface="+mj-ea"/>
                <a:cs typeface="+mj-cs"/>
              </a:defRPr>
            </a:lvl1pPr>
          </a:lstStyle>
          <a:p>
            <a:r>
              <a:rPr lang="nl-NL" dirty="0"/>
              <a:t>Klik om de stijl te bewerken</a:t>
            </a:r>
            <a:endParaRPr lang="nl-BE" dirty="0"/>
          </a:p>
        </p:txBody>
      </p:sp>
    </p:spTree>
    <p:extLst>
      <p:ext uri="{BB962C8B-B14F-4D97-AF65-F5344CB8AC3E}">
        <p14:creationId xmlns:p14="http://schemas.microsoft.com/office/powerpoint/2010/main" val="3403913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s Nummergn">
    <p:spTree>
      <p:nvGrpSpPr>
        <p:cNvPr id="1" name=""/>
        <p:cNvGrpSpPr/>
        <p:nvPr/>
      </p:nvGrpSpPr>
      <p:grpSpPr>
        <a:xfrm>
          <a:off x="0" y="0"/>
          <a:ext cx="0" cy="0"/>
          <a:chOff x="0" y="0"/>
          <a:chExt cx="0" cy="0"/>
        </a:xfrm>
      </p:grpSpPr>
      <p:sp>
        <p:nvSpPr>
          <p:cNvPr id="2" name="Titel 1"/>
          <p:cNvSpPr>
            <a:spLocks noGrp="1"/>
          </p:cNvSpPr>
          <p:nvPr>
            <p:ph type="title"/>
          </p:nvPr>
        </p:nvSpPr>
        <p:spPr>
          <a:xfrm>
            <a:off x="2255573" y="620688"/>
            <a:ext cx="9098227" cy="648072"/>
          </a:xfrm>
        </p:spPr>
        <p:txBody>
          <a:bodyPr anchor="b"/>
          <a:lstStyle>
            <a:lvl1pPr>
              <a:defRPr lang="nl-NL" sz="3600" b="1" kern="1200" dirty="0" smtClean="0">
                <a:solidFill>
                  <a:srgbClr val="CBD428"/>
                </a:solidFill>
                <a:latin typeface="+mj-lt"/>
                <a:ea typeface="+mj-ea"/>
                <a:cs typeface="+mj-cs"/>
              </a:defRPr>
            </a:lvl1pPr>
          </a:lstStyle>
          <a:p>
            <a:r>
              <a:rPr lang="nl-NL" dirty="0"/>
              <a:t>Klik om de stijl te bewerken</a:t>
            </a:r>
            <a:endParaRPr lang="nl-BE" dirty="0"/>
          </a:p>
        </p:txBody>
      </p:sp>
      <p:sp>
        <p:nvSpPr>
          <p:cNvPr id="3" name="Tijdelijke aanduiding voor voettekst 2"/>
          <p:cNvSpPr>
            <a:spLocks noGrp="1"/>
          </p:cNvSpPr>
          <p:nvPr>
            <p:ph type="ftr" sz="quarter" idx="10"/>
          </p:nvPr>
        </p:nvSpPr>
        <p:spPr/>
        <p:txBody>
          <a:bodyPr/>
          <a:lstStyle/>
          <a:p>
            <a:pPr algn="l"/>
            <a:r>
              <a:rPr lang="nl-BE" dirty="0"/>
              <a:t>Mogelijkheid tot voettekst</a:t>
            </a:r>
          </a:p>
        </p:txBody>
      </p:sp>
      <p:sp>
        <p:nvSpPr>
          <p:cNvPr id="4" name="Tijdelijke aanduiding voor dianummer 3"/>
          <p:cNvSpPr>
            <a:spLocks noGrp="1"/>
          </p:cNvSpPr>
          <p:nvPr>
            <p:ph type="sldNum" sz="quarter" idx="11"/>
          </p:nvPr>
        </p:nvSpPr>
        <p:spPr/>
        <p:txBody>
          <a:bodyPr/>
          <a:lstStyle>
            <a:lvl1pPr>
              <a:defRPr lang="nl-BE" sz="1200" kern="1200" smtClean="0">
                <a:solidFill>
                  <a:schemeClr val="tx1"/>
                </a:solidFill>
                <a:latin typeface="+mn-lt"/>
                <a:ea typeface="+mn-ea"/>
                <a:cs typeface="+mn-cs"/>
              </a:defRPr>
            </a:lvl1pPr>
          </a:lstStyle>
          <a:p>
            <a:fld id="{C08CC158-B554-428E-9B72-A24774256C12}" type="slidenum">
              <a:rPr lang="nl-BE" smtClean="0"/>
              <a:pPr/>
              <a:t>‹#›</a:t>
            </a:fld>
            <a:endParaRPr lang="nl-BE" dirty="0"/>
          </a:p>
        </p:txBody>
      </p:sp>
      <p:sp>
        <p:nvSpPr>
          <p:cNvPr id="6" name="Afgeronde rechthoek 5"/>
          <p:cNvSpPr/>
          <p:nvPr userDrawn="1"/>
        </p:nvSpPr>
        <p:spPr>
          <a:xfrm>
            <a:off x="-144694" y="620688"/>
            <a:ext cx="2112235" cy="648072"/>
          </a:xfrm>
          <a:prstGeom prst="roundRect">
            <a:avLst/>
          </a:prstGeom>
          <a:solidFill>
            <a:srgbClr val="CBD428"/>
          </a:solidFill>
          <a:ln>
            <a:solidFill>
              <a:srgbClr val="CBD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nl-BE" sz="3600" b="1" dirty="0">
              <a:latin typeface="+mn-lt"/>
            </a:endParaRPr>
          </a:p>
        </p:txBody>
      </p:sp>
      <p:sp>
        <p:nvSpPr>
          <p:cNvPr id="10" name="Tijdelijke aanduiding voor tekst 9"/>
          <p:cNvSpPr>
            <a:spLocks noGrp="1"/>
          </p:cNvSpPr>
          <p:nvPr>
            <p:ph type="body" sz="quarter" idx="12" hasCustomPrompt="1"/>
          </p:nvPr>
        </p:nvSpPr>
        <p:spPr>
          <a:xfrm>
            <a:off x="0" y="620688"/>
            <a:ext cx="1871531" cy="648072"/>
          </a:xfrm>
          <a:prstGeom prst="rect">
            <a:avLst/>
          </a:prstGeom>
        </p:spPr>
        <p:txBody>
          <a:bodyPr anchor="b">
            <a:noAutofit/>
          </a:bodyPr>
          <a:lstStyle>
            <a:lvl1pPr marL="0" indent="0" algn="r">
              <a:buNone/>
              <a:defRPr sz="3600" b="1">
                <a:solidFill>
                  <a:schemeClr val="bg1"/>
                </a:solidFill>
                <a:latin typeface="+mn-lt"/>
              </a:defRPr>
            </a:lvl1pPr>
          </a:lstStyle>
          <a:p>
            <a:pPr lvl="0"/>
            <a:r>
              <a:rPr lang="nl-BE" dirty="0"/>
              <a:t>#</a:t>
            </a:r>
          </a:p>
        </p:txBody>
      </p:sp>
      <p:sp>
        <p:nvSpPr>
          <p:cNvPr id="11" name="Tijdelijke aanduiding voor inhoud 10"/>
          <p:cNvSpPr>
            <a:spLocks noGrp="1"/>
          </p:cNvSpPr>
          <p:nvPr>
            <p:ph sz="quarter" idx="13"/>
          </p:nvPr>
        </p:nvSpPr>
        <p:spPr>
          <a:xfrm>
            <a:off x="1007533" y="1679536"/>
            <a:ext cx="10346267" cy="4341853"/>
          </a:xfrm>
        </p:spPr>
        <p:txBody>
          <a:bodyPr/>
          <a:lstStyle>
            <a:lvl1pPr>
              <a:defRPr>
                <a:solidFill>
                  <a:srgbClr val="512166"/>
                </a:solidFill>
              </a:defRPr>
            </a:lvl1pPr>
            <a:lvl2pPr>
              <a:defRPr>
                <a:solidFill>
                  <a:srgbClr val="512166"/>
                </a:solidFill>
              </a:defRPr>
            </a:lvl2pPr>
            <a:lvl3pPr>
              <a:defRPr>
                <a:solidFill>
                  <a:srgbClr val="512166"/>
                </a:solidFill>
              </a:defRPr>
            </a:lvl3pPr>
            <a:lvl4pPr>
              <a:defRPr>
                <a:solidFill>
                  <a:srgbClr val="512166"/>
                </a:solidFill>
              </a:defRPr>
            </a:lvl4pPr>
            <a:lvl5pPr>
              <a:defRPr>
                <a:solidFill>
                  <a:srgbClr val="512166"/>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635144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48D056-7598-4997-86D8-C599E60E6D2F}" type="datetime1">
              <a:rPr lang="en-US" smtClean="0"/>
              <a:t>4/8/2020</a:t>
            </a:fld>
            <a:endParaRPr lang="en-US" dirty="0"/>
          </a:p>
        </p:txBody>
      </p:sp>
      <p:sp>
        <p:nvSpPr>
          <p:cNvPr id="5" name="Footer Placeholder 4"/>
          <p:cNvSpPr>
            <a:spLocks noGrp="1"/>
          </p:cNvSpPr>
          <p:nvPr>
            <p:ph type="ftr" sz="quarter" idx="11"/>
          </p:nvPr>
        </p:nvSpPr>
        <p:spPr/>
        <p:txBody>
          <a:bodyPr/>
          <a:lstStyle/>
          <a:p>
            <a:r>
              <a:rPr lang="en-US"/>
              <a:t>Risk Management in an AGILE environment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17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530AF7-30A0-49CD-B1F2-A88C41D19AC0}" type="datetime1">
              <a:rPr lang="en-US" smtClean="0"/>
              <a:t>4/8/2020</a:t>
            </a:fld>
            <a:endParaRPr lang="en-US" dirty="0"/>
          </a:p>
        </p:txBody>
      </p:sp>
      <p:sp>
        <p:nvSpPr>
          <p:cNvPr id="5" name="Footer Placeholder 4"/>
          <p:cNvSpPr>
            <a:spLocks noGrp="1"/>
          </p:cNvSpPr>
          <p:nvPr>
            <p:ph type="ftr" sz="quarter" idx="11"/>
          </p:nvPr>
        </p:nvSpPr>
        <p:spPr/>
        <p:txBody>
          <a:bodyPr/>
          <a:lstStyle/>
          <a:p>
            <a:r>
              <a:rPr lang="en-US"/>
              <a:t>Risk Management in an AGILE environment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66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52D7D24-60B3-4284-B7F9-DD2533373176}" type="datetime1">
              <a:rPr lang="en-US" smtClean="0"/>
              <a:t>4/8/2020</a:t>
            </a:fld>
            <a:endParaRPr lang="en-US" dirty="0"/>
          </a:p>
        </p:txBody>
      </p:sp>
      <p:sp>
        <p:nvSpPr>
          <p:cNvPr id="9" name="Footer Placeholder 8"/>
          <p:cNvSpPr>
            <a:spLocks noGrp="1"/>
          </p:cNvSpPr>
          <p:nvPr>
            <p:ph type="ftr" sz="quarter" idx="11"/>
          </p:nvPr>
        </p:nvSpPr>
        <p:spPr/>
        <p:txBody>
          <a:bodyPr/>
          <a:lstStyle/>
          <a:p>
            <a:r>
              <a:rPr lang="en-US"/>
              <a:t>Risk Management in an AGILE environment</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37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72654ED-41AC-4930-A448-28E026F67794}" type="datetime1">
              <a:rPr lang="en-US" smtClean="0"/>
              <a:t>4/8/2020</a:t>
            </a:fld>
            <a:endParaRPr lang="en-US" dirty="0"/>
          </a:p>
        </p:txBody>
      </p:sp>
      <p:sp>
        <p:nvSpPr>
          <p:cNvPr id="11" name="Footer Placeholder 10"/>
          <p:cNvSpPr>
            <a:spLocks noGrp="1"/>
          </p:cNvSpPr>
          <p:nvPr>
            <p:ph type="ftr" sz="quarter" idx="11"/>
          </p:nvPr>
        </p:nvSpPr>
        <p:spPr/>
        <p:txBody>
          <a:bodyPr/>
          <a:lstStyle/>
          <a:p>
            <a:r>
              <a:rPr lang="en-US"/>
              <a:t>Risk Management in an AGILE environment</a:t>
            </a:r>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46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F974D9A8-535F-4267-B2FC-F10279C106F5}" type="datetime1">
              <a:rPr lang="en-US" smtClean="0"/>
              <a:t>4/8/2020</a:t>
            </a:fld>
            <a:endParaRPr lang="en-US" dirty="0"/>
          </a:p>
        </p:txBody>
      </p:sp>
      <p:sp>
        <p:nvSpPr>
          <p:cNvPr id="7" name="Footer Placeholder 6"/>
          <p:cNvSpPr>
            <a:spLocks noGrp="1"/>
          </p:cNvSpPr>
          <p:nvPr>
            <p:ph type="ftr" sz="quarter" idx="11"/>
          </p:nvPr>
        </p:nvSpPr>
        <p:spPr/>
        <p:txBody>
          <a:bodyPr/>
          <a:lstStyle/>
          <a:p>
            <a:r>
              <a:rPr lang="en-US"/>
              <a:t>Risk Management in an AGILE environment</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320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61E03BD-C7B2-4EF7-9B68-C18C5F36C0E7}" type="datetime1">
              <a:rPr lang="en-US" smtClean="0"/>
              <a:t>4/8/2020</a:t>
            </a:fld>
            <a:endParaRPr lang="en-US" dirty="0"/>
          </a:p>
        </p:txBody>
      </p:sp>
      <p:sp>
        <p:nvSpPr>
          <p:cNvPr id="6" name="Footer Placeholder 5"/>
          <p:cNvSpPr>
            <a:spLocks noGrp="1"/>
          </p:cNvSpPr>
          <p:nvPr>
            <p:ph type="ftr" sz="quarter" idx="11"/>
          </p:nvPr>
        </p:nvSpPr>
        <p:spPr/>
        <p:txBody>
          <a:bodyPr/>
          <a:lstStyle/>
          <a:p>
            <a:r>
              <a:rPr lang="en-US"/>
              <a:t>Risk Management in an AGILE environment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6492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906981"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33D3649-B626-476B-BECA-368D09FB1428}" type="datetime1">
              <a:rPr lang="en-US" smtClean="0"/>
              <a:t>4/8/2020</a:t>
            </a:fld>
            <a:endParaRPr lang="en-US" dirty="0"/>
          </a:p>
        </p:txBody>
      </p:sp>
      <p:sp>
        <p:nvSpPr>
          <p:cNvPr id="9" name="Footer Placeholder 8"/>
          <p:cNvSpPr>
            <a:spLocks noGrp="1"/>
          </p:cNvSpPr>
          <p:nvPr>
            <p:ph type="ftr" sz="quarter" idx="11"/>
          </p:nvPr>
        </p:nvSpPr>
        <p:spPr/>
        <p:txBody>
          <a:bodyPr/>
          <a:lstStyle/>
          <a:p>
            <a:r>
              <a:rPr lang="en-US"/>
              <a:t>Risk Management in an AGILE environment</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Content Placeholder 2">
            <a:extLst>
              <a:ext uri="{FF2B5EF4-FFF2-40B4-BE49-F238E27FC236}">
                <a16:creationId xmlns:a16="http://schemas.microsoft.com/office/drawing/2014/main" xmlns="" id="{87B0DF2F-DAFD-4616-9E25-0C28D75BF306}"/>
              </a:ext>
            </a:extLst>
          </p:cNvPr>
          <p:cNvSpPr>
            <a:spLocks noGrp="1"/>
          </p:cNvSpPr>
          <p:nvPr>
            <p:ph idx="13"/>
          </p:nvPr>
        </p:nvSpPr>
        <p:spPr>
          <a:xfrm>
            <a:off x="6491805"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xmlns="" id="{336DA0F9-D851-437C-A45B-EC125A3D3DB3}"/>
              </a:ext>
            </a:extLst>
          </p:cNvPr>
          <p:cNvSpPr>
            <a:spLocks noGrp="1"/>
          </p:cNvSpPr>
          <p:nvPr>
            <p:ph idx="14"/>
          </p:nvPr>
        </p:nvSpPr>
        <p:spPr>
          <a:xfrm>
            <a:off x="9076629"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xmlns="" id="{0FF0BA98-3AB4-4D88-B1C2-6279BCACFAD9}"/>
              </a:ext>
            </a:extLst>
          </p:cNvPr>
          <p:cNvSpPr>
            <a:spLocks noGrp="1"/>
          </p:cNvSpPr>
          <p:nvPr>
            <p:ph type="body" sz="quarter" idx="15"/>
          </p:nvPr>
        </p:nvSpPr>
        <p:spPr>
          <a:xfrm>
            <a:off x="3887792" y="3971924"/>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xmlns="" id="{D9DEF72B-B924-4A0D-8C83-3B370632C0D3}"/>
              </a:ext>
            </a:extLst>
          </p:cNvPr>
          <p:cNvSpPr>
            <a:spLocks noGrp="1"/>
          </p:cNvSpPr>
          <p:nvPr>
            <p:ph type="body" sz="quarter" idx="16"/>
          </p:nvPr>
        </p:nvSpPr>
        <p:spPr>
          <a:xfrm>
            <a:off x="6472616" y="3971925"/>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5">
            <a:extLst>
              <a:ext uri="{FF2B5EF4-FFF2-40B4-BE49-F238E27FC236}">
                <a16:creationId xmlns:a16="http://schemas.microsoft.com/office/drawing/2014/main" xmlns="" id="{E9D30C54-E9E8-4300-8DA4-352DB3A71A4F}"/>
              </a:ext>
            </a:extLst>
          </p:cNvPr>
          <p:cNvSpPr>
            <a:spLocks noGrp="1"/>
          </p:cNvSpPr>
          <p:nvPr>
            <p:ph type="body" sz="quarter" idx="17"/>
          </p:nvPr>
        </p:nvSpPr>
        <p:spPr>
          <a:xfrm>
            <a:off x="9070240" y="3971924"/>
            <a:ext cx="2458230"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08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68EE3B2-65A4-47F6-8326-27F3E769A62D}" type="datetime1">
              <a:rPr lang="en-US" smtClean="0"/>
              <a:t>4/8/2020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a:t>Risk Management in an AGILE environment</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94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37E4667-1E07-401D-9735-BE23625C95D7}" type="datetime1">
              <a:rPr lang="en-US" smtClean="0"/>
              <a:t>4/8/2020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Risk Management in an AGILE environment</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939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hthoek 9"/>
          <p:cNvSpPr/>
          <p:nvPr userDrawn="1"/>
        </p:nvSpPr>
        <p:spPr>
          <a:xfrm>
            <a:off x="-529" y="1376999"/>
            <a:ext cx="12193057" cy="4104000"/>
          </a:xfrm>
          <a:prstGeom prst="rect">
            <a:avLst/>
          </a:prstGeom>
          <a:solidFill>
            <a:srgbClr val="512166"/>
          </a:solidFill>
          <a:ln>
            <a:solidFill>
              <a:srgbClr val="5121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5" name="Tijdelijke aanduiding voor voettekst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a:t>Mogelijkheid tot voettekst</a:t>
            </a:r>
            <a:endParaRPr lang="nl-BE" dirty="0"/>
          </a:p>
        </p:txBody>
      </p:sp>
      <p:sp>
        <p:nvSpPr>
          <p:cNvPr id="6" name="Tijdelijke aanduiding voor dianumm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0434B-58AD-4DD4-921C-DEA9CBD27D31}" type="slidenum">
              <a:rPr lang="nl-BE" smtClean="0"/>
              <a:t>‹#›</a:t>
            </a:fld>
            <a:endParaRPr lang="nl-BE" dirty="0"/>
          </a:p>
        </p:txBody>
      </p:sp>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393" y="476673"/>
            <a:ext cx="2166116" cy="609601"/>
          </a:xfrm>
          <a:prstGeom prst="rect">
            <a:avLst/>
          </a:prstGeom>
        </p:spPr>
      </p:pic>
      <p:sp>
        <p:nvSpPr>
          <p:cNvPr id="11" name="Afgeronde rechthoek 10"/>
          <p:cNvSpPr/>
          <p:nvPr userDrawn="1"/>
        </p:nvSpPr>
        <p:spPr>
          <a:xfrm>
            <a:off x="-240704" y="5035594"/>
            <a:ext cx="4416491" cy="720000"/>
          </a:xfrm>
          <a:prstGeom prst="roundRect">
            <a:avLst/>
          </a:prstGeom>
          <a:solidFill>
            <a:srgbClr val="CBD428"/>
          </a:solidFill>
          <a:ln>
            <a:solidFill>
              <a:srgbClr val="CBD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12" name="Afbeelding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393" y="5921758"/>
            <a:ext cx="3547879" cy="655321"/>
          </a:xfrm>
          <a:prstGeom prst="rect">
            <a:avLst/>
          </a:prstGeom>
        </p:spPr>
      </p:pic>
      <p:sp>
        <p:nvSpPr>
          <p:cNvPr id="13" name="Tijdelijke aanduiding voor datum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C0A1C-5AF5-43BD-AD0A-58B792CAEAF6}" type="datetime1">
              <a:rPr lang="nl-BE" smtClean="0"/>
              <a:t>8/04/2020</a:t>
            </a:fld>
            <a:endParaRPr lang="nl-BE"/>
          </a:p>
        </p:txBody>
      </p:sp>
    </p:spTree>
    <p:extLst>
      <p:ext uri="{BB962C8B-B14F-4D97-AF65-F5344CB8AC3E}">
        <p14:creationId xmlns:p14="http://schemas.microsoft.com/office/powerpoint/2010/main" val="3908645828"/>
      </p:ext>
    </p:extLst>
  </p:cSld>
  <p:clrMap bg1="lt1" tx1="dk1" bg2="lt2" tx2="dk2" accent1="accent1" accent2="accent2" accent3="accent3" accent4="accent4" accent5="accent5" accent6="accent6" hlink="hlink" folHlink="folHlink"/>
  <p:sldLayoutIdLst>
    <p:sldLayoutId id="2147483877" r:id="rId1"/>
  </p:sldLayoutIdLst>
  <p:hf hdr="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55573" y="6185908"/>
            <a:ext cx="9310643" cy="259081"/>
          </a:xfrm>
          <a:prstGeom prst="rect">
            <a:avLst/>
          </a:prstGeom>
        </p:spPr>
      </p:pic>
      <p:sp>
        <p:nvSpPr>
          <p:cNvPr id="2" name="Tijdelijke aanduiding voor titel 1"/>
          <p:cNvSpPr>
            <a:spLocks noGrp="1"/>
          </p:cNvSpPr>
          <p:nvPr>
            <p:ph type="title"/>
          </p:nvPr>
        </p:nvSpPr>
        <p:spPr>
          <a:xfrm>
            <a:off x="623392" y="365126"/>
            <a:ext cx="10730408"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623392" y="1825625"/>
            <a:ext cx="10730408"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voettekst 4"/>
          <p:cNvSpPr>
            <a:spLocks noGrp="1"/>
          </p:cNvSpPr>
          <p:nvPr>
            <p:ph type="ftr" sz="quarter" idx="3"/>
          </p:nvPr>
        </p:nvSpPr>
        <p:spPr>
          <a:xfrm>
            <a:off x="2362729" y="6225626"/>
            <a:ext cx="8516393" cy="179647"/>
          </a:xfrm>
          <a:prstGeom prst="rect">
            <a:avLst/>
          </a:prstGeom>
        </p:spPr>
        <p:txBody>
          <a:bodyPr vert="horz" lIns="91440" tIns="45720" rIns="91440" bIns="45720" rtlCol="0" anchor="ctr"/>
          <a:lstStyle>
            <a:lvl1pPr algn="ctr">
              <a:defRPr sz="1200">
                <a:solidFill>
                  <a:schemeClr val="tx1"/>
                </a:solidFill>
                <a:latin typeface="+mj-lt"/>
              </a:defRPr>
            </a:lvl1pPr>
          </a:lstStyle>
          <a:p>
            <a:pPr algn="l"/>
            <a:r>
              <a:rPr lang="nl-BE" dirty="0"/>
              <a:t>Mogelijkheid tot voettekst</a:t>
            </a:r>
          </a:p>
        </p:txBody>
      </p:sp>
      <p:sp>
        <p:nvSpPr>
          <p:cNvPr id="6" name="Tijdelijke aanduiding voor dianummer 5"/>
          <p:cNvSpPr>
            <a:spLocks noGrp="1"/>
          </p:cNvSpPr>
          <p:nvPr>
            <p:ph type="sldNum" sz="quarter" idx="4"/>
          </p:nvPr>
        </p:nvSpPr>
        <p:spPr>
          <a:xfrm>
            <a:off x="10879121" y="6225626"/>
            <a:ext cx="649288" cy="179647"/>
          </a:xfrm>
          <a:prstGeom prst="rect">
            <a:avLst/>
          </a:prstGeom>
        </p:spPr>
        <p:txBody>
          <a:bodyPr vert="horz" lIns="91440" tIns="45720" rIns="91440" bIns="45720" rtlCol="0" anchor="ctr"/>
          <a:lstStyle>
            <a:lvl1pPr algn="r">
              <a:defRPr sz="1200" b="1">
                <a:solidFill>
                  <a:schemeClr val="tx1"/>
                </a:solidFill>
              </a:defRPr>
            </a:lvl1pPr>
          </a:lstStyle>
          <a:p>
            <a:fld id="{C08CC158-B554-428E-9B72-A24774256C12}" type="slidenum">
              <a:rPr lang="nl-BE" smtClean="0"/>
              <a:pPr/>
              <a:t>‹#›</a:t>
            </a:fld>
            <a:endParaRPr lang="nl-BE" dirty="0"/>
          </a:p>
        </p:txBody>
      </p:sp>
      <p:pic>
        <p:nvPicPr>
          <p:cNvPr id="8" name="Afbeelding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23392" y="6188149"/>
            <a:ext cx="1344149" cy="378278"/>
          </a:xfrm>
          <a:prstGeom prst="rect">
            <a:avLst/>
          </a:prstGeom>
        </p:spPr>
      </p:pic>
    </p:spTree>
    <p:extLst>
      <p:ext uri="{BB962C8B-B14F-4D97-AF65-F5344CB8AC3E}">
        <p14:creationId xmlns:p14="http://schemas.microsoft.com/office/powerpoint/2010/main" val="4291869520"/>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mailto:Kaevin@telenet.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0.png"/><Relationship Id="rId4" Type="http://schemas.openxmlformats.org/officeDocument/2006/relationships/hyperlink" Target="https://www.mckinsey.com/business-functions/organization/our-insights/the-five-trademarks-of-agile-organizat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1.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2.png"/><Relationship Id="rId5" Type="http://schemas.openxmlformats.org/officeDocument/2006/relationships/diagramQuickStyle" Target="../diagrams/quickStyle2.xml"/><Relationship Id="rId10" Type="http://schemas.openxmlformats.org/officeDocument/2006/relationships/image" Target="../media/image25.svg"/><Relationship Id="rId4" Type="http://schemas.openxmlformats.org/officeDocument/2006/relationships/diagramLayout" Target="../diagrams/layout2.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xmlns="" id="{DA178560-78C9-4CB5-BE46-05302CDA8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ultiple people looking at blueprints&#10;">
            <a:extLst>
              <a:ext uri="{FF2B5EF4-FFF2-40B4-BE49-F238E27FC236}">
                <a16:creationId xmlns:a16="http://schemas.microsoft.com/office/drawing/2014/main" xmlns="" id="{DC582F7A-0108-4267-A3E3-CA43CDA209C6}"/>
              </a:ext>
            </a:extLst>
          </p:cNvPr>
          <p:cNvPicPr>
            <a:picLocks noChangeAspect="1"/>
          </p:cNvPicPr>
          <p:nvPr/>
        </p:nvPicPr>
        <p:blipFill rotWithShape="1">
          <a:blip r:embed="rId3"/>
          <a:srcRect l="25"/>
          <a:stretch/>
        </p:blipFill>
        <p:spPr>
          <a:xfrm>
            <a:off x="20" y="1"/>
            <a:ext cx="12188932" cy="6858000"/>
          </a:xfrm>
          <a:prstGeom prst="rect">
            <a:avLst/>
          </a:prstGeom>
        </p:spPr>
      </p:pic>
      <p:sp>
        <p:nvSpPr>
          <p:cNvPr id="34" name="Rectangle 33">
            <a:extLst>
              <a:ext uri="{FF2B5EF4-FFF2-40B4-BE49-F238E27FC236}">
                <a16:creationId xmlns:a16="http://schemas.microsoft.com/office/drawing/2014/main" xmlns="" id="{69461EC9-A94F-4225-B526-5C862F340F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28492750-E12D-4995-ABCB-5BB846060890}"/>
              </a:ext>
            </a:extLst>
          </p:cNvPr>
          <p:cNvSpPr>
            <a:spLocks noGrp="1"/>
          </p:cNvSpPr>
          <p:nvPr>
            <p:ph type="title"/>
          </p:nvPr>
        </p:nvSpPr>
        <p:spPr>
          <a:xfrm>
            <a:off x="252919" y="1123837"/>
            <a:ext cx="2947482" cy="4601183"/>
          </a:xfrm>
        </p:spPr>
        <p:txBody>
          <a:bodyPr>
            <a:normAutofit/>
          </a:bodyPr>
          <a:lstStyle/>
          <a:p>
            <a:r>
              <a:rPr lang="en-US" dirty="0"/>
              <a:t>‘Risk’ &amp; ‘AGILE’ The perfect mix?</a:t>
            </a:r>
          </a:p>
        </p:txBody>
      </p:sp>
      <p:sp>
        <p:nvSpPr>
          <p:cNvPr id="36" name="Rectangle 35">
            <a:extLst>
              <a:ext uri="{FF2B5EF4-FFF2-40B4-BE49-F238E27FC236}">
                <a16:creationId xmlns:a16="http://schemas.microsoft.com/office/drawing/2014/main" xmlns="" id="{D87160F7-FCB2-48B7-8BB8-BEFF45F6BF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97130" y="754144"/>
            <a:ext cx="7865196" cy="533576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xmlns="" id="{E9282B84-621E-4580-80B7-222118AE44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descr="Icon SmartArt placeholder ">
            <a:extLst>
              <a:ext uri="{FF2B5EF4-FFF2-40B4-BE49-F238E27FC236}">
                <a16:creationId xmlns:a16="http://schemas.microsoft.com/office/drawing/2014/main" xmlns="" id="{F5DF3745-CCEE-4BD3-9E49-A25F9124ACF6}"/>
              </a:ext>
            </a:extLst>
          </p:cNvPr>
          <p:cNvGraphicFramePr>
            <a:graphicFrameLocks noGrp="1"/>
          </p:cNvGraphicFramePr>
          <p:nvPr>
            <p:ph idx="1"/>
            <p:extLst>
              <p:ext uri="{D42A27DB-BD31-4B8C-83A1-F6EECF244321}">
                <p14:modId xmlns:p14="http://schemas.microsoft.com/office/powerpoint/2010/main" val="2437338660"/>
              </p:ext>
            </p:extLst>
          </p:nvPr>
        </p:nvGraphicFramePr>
        <p:xfrm>
          <a:off x="3972128" y="971055"/>
          <a:ext cx="7315200" cy="4901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xmlns="" id="{0EAF0B4E-90CA-4B39-B2C8-F21092B22F05}"/>
              </a:ext>
            </a:extLst>
          </p:cNvPr>
          <p:cNvSpPr>
            <a:spLocks noGrp="1"/>
          </p:cNvSpPr>
          <p:nvPr>
            <p:ph type="ftr" sz="quarter" idx="11"/>
          </p:nvPr>
        </p:nvSpPr>
        <p:spPr/>
        <p:txBody>
          <a:bodyPr/>
          <a:lstStyle/>
          <a:p>
            <a:r>
              <a:rPr lang="en-US"/>
              <a:t>Risk Management in an AGILE environment</a:t>
            </a:r>
            <a:endParaRPr lang="en-US" dirty="0"/>
          </a:p>
        </p:txBody>
      </p:sp>
      <p:sp>
        <p:nvSpPr>
          <p:cNvPr id="6" name="Slide Number Placeholder 5">
            <a:extLst>
              <a:ext uri="{FF2B5EF4-FFF2-40B4-BE49-F238E27FC236}">
                <a16:creationId xmlns:a16="http://schemas.microsoft.com/office/drawing/2014/main" xmlns="" id="{0316ADBF-BA7E-4FCB-818C-D4B77B6B4DE4}"/>
              </a:ext>
            </a:extLst>
          </p:cNvPr>
          <p:cNvSpPr>
            <a:spLocks noGrp="1"/>
          </p:cNvSpPr>
          <p:nvPr>
            <p:ph type="sldNum" sz="quarter" idx="12"/>
          </p:nvPr>
        </p:nvSpPr>
        <p:spPr/>
        <p:txBody>
          <a:bodyPr/>
          <a:lstStyle/>
          <a:p>
            <a:fld id="{4FAB73BC-B049-4115-A692-8D63A059BFB8}" type="slidenum">
              <a:rPr lang="en-US" smtClean="0"/>
              <a:pPr/>
              <a:t>1</a:t>
            </a:fld>
            <a:endParaRPr lang="en-US" dirty="0"/>
          </a:p>
        </p:txBody>
      </p:sp>
      <p:sp>
        <p:nvSpPr>
          <p:cNvPr id="7" name="TextBox 6">
            <a:extLst>
              <a:ext uri="{FF2B5EF4-FFF2-40B4-BE49-F238E27FC236}">
                <a16:creationId xmlns:a16="http://schemas.microsoft.com/office/drawing/2014/main" xmlns="" id="{D949FDC2-05DF-41C8-B3CA-373502DBFFFB}"/>
              </a:ext>
            </a:extLst>
          </p:cNvPr>
          <p:cNvSpPr txBox="1"/>
          <p:nvPr/>
        </p:nvSpPr>
        <p:spPr>
          <a:xfrm>
            <a:off x="3674852" y="5808452"/>
            <a:ext cx="8205323" cy="276999"/>
          </a:xfrm>
          <a:prstGeom prst="rect">
            <a:avLst/>
          </a:prstGeom>
          <a:noFill/>
        </p:spPr>
        <p:txBody>
          <a:bodyPr wrap="none" rtlCol="0">
            <a:spAutoFit/>
          </a:bodyPr>
          <a:lstStyle/>
          <a:p>
            <a:r>
              <a:rPr lang="nl-BE" sz="1200" dirty="0"/>
              <a:t>Content is </a:t>
            </a:r>
            <a:r>
              <a:rPr lang="nl-BE" sz="1200" dirty="0" err="1"/>
              <a:t>based</a:t>
            </a:r>
            <a:r>
              <a:rPr lang="nl-BE" sz="1200" dirty="0"/>
              <a:t> on </a:t>
            </a:r>
            <a:r>
              <a:rPr lang="nl-BE" sz="1200" dirty="0" err="1"/>
              <a:t>my</a:t>
            </a:r>
            <a:r>
              <a:rPr lang="nl-BE" sz="1200" dirty="0"/>
              <a:t> ‘</a:t>
            </a:r>
            <a:r>
              <a:rPr lang="nl-BE" sz="1200" dirty="0" err="1"/>
              <a:t>witness</a:t>
            </a:r>
            <a:r>
              <a:rPr lang="nl-BE" sz="1200" dirty="0"/>
              <a:t> </a:t>
            </a:r>
            <a:r>
              <a:rPr lang="nl-BE" sz="1200" dirty="0" err="1"/>
              <a:t>experience</a:t>
            </a:r>
            <a:r>
              <a:rPr lang="nl-BE" sz="1200" dirty="0"/>
              <a:t>’ </a:t>
            </a:r>
            <a:r>
              <a:rPr lang="nl-BE" sz="1200" dirty="0" err="1"/>
              <a:t>and</a:t>
            </a:r>
            <a:r>
              <a:rPr lang="nl-BE" sz="1200" dirty="0"/>
              <a:t> opinion </a:t>
            </a:r>
            <a:r>
              <a:rPr lang="nl-BE" sz="1200" dirty="0" err="1"/>
              <a:t>and</a:t>
            </a:r>
            <a:r>
              <a:rPr lang="nl-BE" sz="1200" dirty="0"/>
              <a:t> does </a:t>
            </a:r>
            <a:r>
              <a:rPr lang="nl-BE" sz="1200" dirty="0" err="1"/>
              <a:t>not</a:t>
            </a:r>
            <a:r>
              <a:rPr lang="nl-BE" sz="1200" dirty="0"/>
              <a:t> </a:t>
            </a:r>
            <a:r>
              <a:rPr lang="nl-BE" sz="1200" dirty="0" err="1"/>
              <a:t>express</a:t>
            </a:r>
            <a:r>
              <a:rPr lang="nl-BE" sz="1200" dirty="0"/>
              <a:t> </a:t>
            </a:r>
            <a:r>
              <a:rPr lang="nl-BE" sz="1200" dirty="0" err="1"/>
              <a:t>the</a:t>
            </a:r>
            <a:r>
              <a:rPr lang="nl-BE" sz="1200" dirty="0"/>
              <a:t> opinion of </a:t>
            </a:r>
            <a:r>
              <a:rPr lang="nl-BE" sz="1200" dirty="0" err="1"/>
              <a:t>previous</a:t>
            </a:r>
            <a:r>
              <a:rPr lang="nl-BE" sz="1200" dirty="0"/>
              <a:t> </a:t>
            </a:r>
            <a:r>
              <a:rPr lang="nl-BE" sz="1200" dirty="0" err="1"/>
              <a:t>employers</a:t>
            </a:r>
            <a:r>
              <a:rPr lang="nl-BE" sz="1200" dirty="0"/>
              <a:t> or clients</a:t>
            </a:r>
          </a:p>
        </p:txBody>
      </p:sp>
    </p:spTree>
    <p:extLst>
      <p:ext uri="{BB962C8B-B14F-4D97-AF65-F5344CB8AC3E}">
        <p14:creationId xmlns:p14="http://schemas.microsoft.com/office/powerpoint/2010/main" val="1115916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47A52D-AF08-4294-BE9D-EDEE60428135}"/>
              </a:ext>
            </a:extLst>
          </p:cNvPr>
          <p:cNvSpPr>
            <a:spLocks noGrp="1"/>
          </p:cNvSpPr>
          <p:nvPr>
            <p:ph type="title"/>
          </p:nvPr>
        </p:nvSpPr>
        <p:spPr/>
        <p:txBody>
          <a:bodyPr/>
          <a:lstStyle/>
          <a:p>
            <a:r>
              <a:rPr lang="nl-BE" dirty="0"/>
              <a:t>How do I </a:t>
            </a:r>
            <a:r>
              <a:rPr lang="nl-BE" dirty="0" err="1"/>
              <a:t>define</a:t>
            </a:r>
            <a:r>
              <a:rPr lang="nl-BE" dirty="0"/>
              <a:t> </a:t>
            </a:r>
            <a:r>
              <a:rPr lang="nl-BE" dirty="0" err="1"/>
              <a:t>the</a:t>
            </a:r>
            <a:r>
              <a:rPr lang="nl-BE" dirty="0"/>
              <a:t> </a:t>
            </a:r>
            <a:r>
              <a:rPr lang="nl-BE" dirty="0" err="1"/>
              <a:t>Epic</a:t>
            </a:r>
            <a:r>
              <a:rPr lang="nl-BE" dirty="0"/>
              <a:t> Risk rating?</a:t>
            </a:r>
          </a:p>
        </p:txBody>
      </p:sp>
      <p:sp>
        <p:nvSpPr>
          <p:cNvPr id="3" name="Footer Placeholder 2">
            <a:extLst>
              <a:ext uri="{FF2B5EF4-FFF2-40B4-BE49-F238E27FC236}">
                <a16:creationId xmlns:a16="http://schemas.microsoft.com/office/drawing/2014/main" xmlns="" id="{3BB46801-2DD3-4A2C-9DDF-899594BFB5AD}"/>
              </a:ext>
            </a:extLst>
          </p:cNvPr>
          <p:cNvSpPr>
            <a:spLocks noGrp="1"/>
          </p:cNvSpPr>
          <p:nvPr>
            <p:ph type="ftr" sz="quarter" idx="11"/>
          </p:nvPr>
        </p:nvSpPr>
        <p:spPr/>
        <p:txBody>
          <a:bodyPr/>
          <a:lstStyle/>
          <a:p>
            <a:r>
              <a:rPr lang="en-US"/>
              <a:t>Risk Management in an AGILE environment</a:t>
            </a:r>
            <a:endParaRPr lang="en-US" dirty="0"/>
          </a:p>
        </p:txBody>
      </p:sp>
      <p:sp>
        <p:nvSpPr>
          <p:cNvPr id="4" name="Slide Number Placeholder 3">
            <a:extLst>
              <a:ext uri="{FF2B5EF4-FFF2-40B4-BE49-F238E27FC236}">
                <a16:creationId xmlns:a16="http://schemas.microsoft.com/office/drawing/2014/main" xmlns="" id="{01CC7161-CA14-47D2-A768-07D17D361C4B}"/>
              </a:ext>
            </a:extLst>
          </p:cNvPr>
          <p:cNvSpPr>
            <a:spLocks noGrp="1"/>
          </p:cNvSpPr>
          <p:nvPr>
            <p:ph type="sldNum" sz="quarter" idx="12"/>
          </p:nvPr>
        </p:nvSpPr>
        <p:spPr>
          <a:xfrm>
            <a:off x="10651388" y="6356350"/>
            <a:ext cx="1530927" cy="365125"/>
          </a:xfrm>
        </p:spPr>
        <p:txBody>
          <a:bodyPr/>
          <a:lstStyle/>
          <a:p>
            <a:fld id="{4FAB73BC-B049-4115-A692-8D63A059BFB8}" type="slidenum">
              <a:rPr lang="en-US" smtClean="0"/>
              <a:pPr/>
              <a:t>10</a:t>
            </a:fld>
            <a:endParaRPr lang="en-US" dirty="0"/>
          </a:p>
        </p:txBody>
      </p:sp>
      <p:sp>
        <p:nvSpPr>
          <p:cNvPr id="7" name="Scroll: Vertical 6">
            <a:extLst>
              <a:ext uri="{FF2B5EF4-FFF2-40B4-BE49-F238E27FC236}">
                <a16:creationId xmlns:a16="http://schemas.microsoft.com/office/drawing/2014/main" xmlns="" id="{260E0EC9-89EC-43A4-9A79-CE3F98444F5F}"/>
              </a:ext>
            </a:extLst>
          </p:cNvPr>
          <p:cNvSpPr/>
          <p:nvPr/>
        </p:nvSpPr>
        <p:spPr>
          <a:xfrm>
            <a:off x="3571336" y="572106"/>
            <a:ext cx="7967643" cy="497567"/>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t>Epic</a:t>
            </a:r>
            <a:r>
              <a:rPr lang="nl-BE" dirty="0"/>
              <a:t> Risk Rating</a:t>
            </a:r>
          </a:p>
        </p:txBody>
      </p:sp>
      <p:sp>
        <p:nvSpPr>
          <p:cNvPr id="8" name="Rectangle: Rounded Corners 7">
            <a:extLst>
              <a:ext uri="{FF2B5EF4-FFF2-40B4-BE49-F238E27FC236}">
                <a16:creationId xmlns:a16="http://schemas.microsoft.com/office/drawing/2014/main" xmlns="" id="{09B66FE9-275D-42C4-A3E0-66A555C7DAF6}"/>
              </a:ext>
            </a:extLst>
          </p:cNvPr>
          <p:cNvSpPr/>
          <p:nvPr/>
        </p:nvSpPr>
        <p:spPr>
          <a:xfrm>
            <a:off x="3578902" y="1201944"/>
            <a:ext cx="3976255" cy="4383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b="1" u="sng" dirty="0"/>
              <a:t>Project Delivery </a:t>
            </a:r>
            <a:r>
              <a:rPr lang="nl-BE" sz="1600" b="1" u="sng" dirty="0" err="1"/>
              <a:t>risks</a:t>
            </a:r>
            <a:r>
              <a:rPr lang="nl-BE" sz="1600" b="1" u="sng" dirty="0"/>
              <a:t>: e.g.</a:t>
            </a:r>
          </a:p>
          <a:p>
            <a:endParaRPr lang="en-GB" sz="1600" dirty="0"/>
          </a:p>
          <a:p>
            <a:r>
              <a:rPr lang="en-GB" sz="1600" dirty="0"/>
              <a:t>1. Use of new technology</a:t>
            </a:r>
          </a:p>
          <a:p>
            <a:r>
              <a:rPr lang="en-GB" sz="1600" dirty="0"/>
              <a:t>2. Total project budget allocated</a:t>
            </a:r>
          </a:p>
          <a:p>
            <a:r>
              <a:rPr lang="en-GB" sz="1600" dirty="0"/>
              <a:t>3. Extent of organisational change</a:t>
            </a:r>
          </a:p>
          <a:p>
            <a:r>
              <a:rPr lang="en-GB" sz="1600" dirty="0"/>
              <a:t>4. Senior management involvement</a:t>
            </a:r>
          </a:p>
          <a:p>
            <a:r>
              <a:rPr lang="en-GB" sz="1600" dirty="0"/>
              <a:t>5. Proximity of squads / dev team(s)</a:t>
            </a:r>
          </a:p>
          <a:p>
            <a:r>
              <a:rPr lang="en-GB" sz="1600" dirty="0"/>
              <a:t>6. Outsourcing involved?</a:t>
            </a:r>
          </a:p>
          <a:p>
            <a:r>
              <a:rPr lang="en-GB" sz="1600" dirty="0"/>
              <a:t>7. Project governance fully in place?</a:t>
            </a:r>
          </a:p>
          <a:p>
            <a:r>
              <a:rPr lang="en-GB" sz="1600" dirty="0"/>
              <a:t>8. Data migration needs / Decommissioning of legacy?</a:t>
            </a:r>
          </a:p>
          <a:p>
            <a:endParaRPr lang="en-GB" sz="1600" dirty="0"/>
          </a:p>
          <a:p>
            <a:r>
              <a:rPr lang="en-GB" sz="1600" dirty="0"/>
              <a:t>…</a:t>
            </a:r>
          </a:p>
        </p:txBody>
      </p:sp>
      <p:sp>
        <p:nvSpPr>
          <p:cNvPr id="9" name="Rectangle: Rounded Corners 8">
            <a:extLst>
              <a:ext uri="{FF2B5EF4-FFF2-40B4-BE49-F238E27FC236}">
                <a16:creationId xmlns:a16="http://schemas.microsoft.com/office/drawing/2014/main" xmlns="" id="{BF533E78-62DF-4F0D-A1CF-8BB9173DDB63}"/>
              </a:ext>
            </a:extLst>
          </p:cNvPr>
          <p:cNvSpPr/>
          <p:nvPr/>
        </p:nvSpPr>
        <p:spPr>
          <a:xfrm>
            <a:off x="7682200" y="1201944"/>
            <a:ext cx="3976255" cy="4383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b="1" u="sng" dirty="0"/>
              <a:t>Project </a:t>
            </a:r>
            <a:r>
              <a:rPr lang="nl-BE" sz="1600" b="1" u="sng" dirty="0" err="1"/>
              <a:t>Result</a:t>
            </a:r>
            <a:r>
              <a:rPr lang="nl-BE" sz="1600" b="1" u="sng" dirty="0"/>
              <a:t> </a:t>
            </a:r>
            <a:r>
              <a:rPr lang="nl-BE" sz="1600" b="1" u="sng" dirty="0" err="1"/>
              <a:t>risks</a:t>
            </a:r>
            <a:r>
              <a:rPr lang="nl-BE" sz="1600" b="1" u="sng" dirty="0"/>
              <a:t>: e.g.</a:t>
            </a:r>
          </a:p>
          <a:p>
            <a:endParaRPr lang="en-GB" sz="1600" dirty="0"/>
          </a:p>
          <a:p>
            <a:r>
              <a:rPr lang="en-GB" sz="1600" dirty="0"/>
              <a:t>1. External fraud / Cybercrime</a:t>
            </a:r>
          </a:p>
          <a:p>
            <a:r>
              <a:rPr lang="en-GB" sz="1600" dirty="0"/>
              <a:t>2. Internal fraud</a:t>
            </a:r>
          </a:p>
          <a:p>
            <a:r>
              <a:rPr lang="en-GB" sz="1600" dirty="0"/>
              <a:t>3. Possible regulatory impact</a:t>
            </a:r>
          </a:p>
          <a:p>
            <a:r>
              <a:rPr lang="en-GB" sz="1600" dirty="0"/>
              <a:t>4. Possible reputational impact / visibility? </a:t>
            </a:r>
          </a:p>
          <a:p>
            <a:r>
              <a:rPr lang="en-GB" sz="1600" dirty="0"/>
              <a:t>5. Possibilities to roll-back? </a:t>
            </a:r>
          </a:p>
          <a:p>
            <a:r>
              <a:rPr lang="en-GB" sz="1600" dirty="0"/>
              <a:t>6. Data migration implications?</a:t>
            </a:r>
          </a:p>
          <a:p>
            <a:r>
              <a:rPr lang="en-GB" sz="1600" dirty="0"/>
              <a:t>7. Impact to customer satisfaction</a:t>
            </a:r>
          </a:p>
          <a:p>
            <a:r>
              <a:rPr lang="en-GB" sz="1600" dirty="0"/>
              <a:t>8. Consider the data and applications used and evaluate Confidentiality, Integrity and Availability classifications</a:t>
            </a:r>
          </a:p>
          <a:p>
            <a:endParaRPr lang="en-GB" sz="1600" dirty="0"/>
          </a:p>
          <a:p>
            <a:r>
              <a:rPr lang="en-GB" sz="1600" dirty="0"/>
              <a:t>…</a:t>
            </a:r>
          </a:p>
        </p:txBody>
      </p:sp>
      <p:sp>
        <p:nvSpPr>
          <p:cNvPr id="10" name="Scroll: Horizontal 9">
            <a:extLst>
              <a:ext uri="{FF2B5EF4-FFF2-40B4-BE49-F238E27FC236}">
                <a16:creationId xmlns:a16="http://schemas.microsoft.com/office/drawing/2014/main" xmlns="" id="{98A6AFC8-A4A8-42C6-A031-3FAF21F08EA3}"/>
              </a:ext>
            </a:extLst>
          </p:cNvPr>
          <p:cNvSpPr/>
          <p:nvPr/>
        </p:nvSpPr>
        <p:spPr>
          <a:xfrm>
            <a:off x="3726611" y="5588485"/>
            <a:ext cx="7812368" cy="73037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t>Epic</a:t>
            </a:r>
            <a:r>
              <a:rPr lang="nl-BE" dirty="0"/>
              <a:t> Risk Rating </a:t>
            </a:r>
            <a:r>
              <a:rPr lang="nl-BE" dirty="0" err="1"/>
              <a:t>defines</a:t>
            </a:r>
            <a:r>
              <a:rPr lang="nl-BE" dirty="0"/>
              <a:t> </a:t>
            </a:r>
            <a:r>
              <a:rPr lang="nl-BE" dirty="0" err="1"/>
              <a:t>the</a:t>
            </a:r>
            <a:r>
              <a:rPr lang="nl-BE" dirty="0"/>
              <a:t> nature </a:t>
            </a:r>
            <a:r>
              <a:rPr lang="nl-BE" dirty="0" err="1"/>
              <a:t>and</a:t>
            </a:r>
            <a:r>
              <a:rPr lang="nl-BE" dirty="0"/>
              <a:t> </a:t>
            </a:r>
            <a:r>
              <a:rPr lang="nl-BE" dirty="0" err="1"/>
              <a:t>frequency</a:t>
            </a:r>
            <a:r>
              <a:rPr lang="nl-BE" dirty="0"/>
              <a:t> of Risk </a:t>
            </a:r>
            <a:r>
              <a:rPr lang="nl-BE" dirty="0" err="1"/>
              <a:t>involvement</a:t>
            </a:r>
            <a:r>
              <a:rPr lang="nl-BE" dirty="0"/>
              <a:t> </a:t>
            </a:r>
            <a:r>
              <a:rPr lang="nl-BE" dirty="0" err="1"/>
              <a:t>throughout</a:t>
            </a:r>
            <a:r>
              <a:rPr lang="nl-BE" dirty="0"/>
              <a:t> </a:t>
            </a:r>
            <a:r>
              <a:rPr lang="nl-BE" dirty="0" err="1"/>
              <a:t>the</a:t>
            </a:r>
            <a:r>
              <a:rPr lang="nl-BE" dirty="0"/>
              <a:t> </a:t>
            </a:r>
            <a:r>
              <a:rPr lang="nl-BE" dirty="0" err="1"/>
              <a:t>Epic</a:t>
            </a:r>
            <a:endParaRPr lang="nl-BE" dirty="0"/>
          </a:p>
        </p:txBody>
      </p:sp>
      <p:grpSp>
        <p:nvGrpSpPr>
          <p:cNvPr id="11" name="Group 10">
            <a:extLst>
              <a:ext uri="{FF2B5EF4-FFF2-40B4-BE49-F238E27FC236}">
                <a16:creationId xmlns:a16="http://schemas.microsoft.com/office/drawing/2014/main" xmlns="" id="{157445A0-7F15-420B-9A94-043454BF8E76}"/>
              </a:ext>
            </a:extLst>
          </p:cNvPr>
          <p:cNvGrpSpPr/>
          <p:nvPr/>
        </p:nvGrpSpPr>
        <p:grpSpPr>
          <a:xfrm>
            <a:off x="11371003" y="144476"/>
            <a:ext cx="723475" cy="694681"/>
            <a:chOff x="5444063" y="2777062"/>
            <a:chExt cx="1303875" cy="1303875"/>
          </a:xfrm>
        </p:grpSpPr>
        <p:sp>
          <p:nvSpPr>
            <p:cNvPr id="12" name="Oval 11">
              <a:extLst>
                <a:ext uri="{FF2B5EF4-FFF2-40B4-BE49-F238E27FC236}">
                  <a16:creationId xmlns:a16="http://schemas.microsoft.com/office/drawing/2014/main" xmlns="" id="{44AC951D-D77A-4F79-9C8E-0CF8DEBDA22E}"/>
                </a:ext>
              </a:extLst>
            </p:cNvPr>
            <p:cNvSpPr/>
            <p:nvPr/>
          </p:nvSpPr>
          <p:spPr>
            <a:xfrm>
              <a:off x="5444063" y="2777062"/>
              <a:ext cx="1303875" cy="1303875"/>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13" name="Rectangle 12" descr="Tools">
              <a:extLst>
                <a:ext uri="{FF2B5EF4-FFF2-40B4-BE49-F238E27FC236}">
                  <a16:creationId xmlns:a16="http://schemas.microsoft.com/office/drawing/2014/main" xmlns="" id="{36E922E3-8484-47CD-9125-C7F885D992DF}"/>
                </a:ext>
              </a:extLst>
            </p:cNvPr>
            <p:cNvSpPr/>
            <p:nvPr/>
          </p:nvSpPr>
          <p:spPr>
            <a:xfrm>
              <a:off x="5721938" y="3054937"/>
              <a:ext cx="748125" cy="74812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6812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dirty="0" err="1"/>
              <a:t>Example</a:t>
            </a:r>
            <a:endParaRPr lang="nl-BE" dirty="0"/>
          </a:p>
        </p:txBody>
      </p:sp>
      <p:sp>
        <p:nvSpPr>
          <p:cNvPr id="4" name="Tijdelijke aanduiding voor voettekst 3"/>
          <p:cNvSpPr>
            <a:spLocks noGrp="1"/>
          </p:cNvSpPr>
          <p:nvPr>
            <p:ph type="ftr" sz="quarter" idx="10"/>
          </p:nvPr>
        </p:nvSpPr>
        <p:spPr/>
        <p:txBody>
          <a:bodyPr/>
          <a:lstStyle/>
          <a:p>
            <a:pPr algn="l" defTabSz="914400"/>
            <a:r>
              <a:rPr lang="en-CA" dirty="0" err="1">
                <a:solidFill>
                  <a:prstClr val="black"/>
                </a:solidFill>
                <a:latin typeface="Calibri Light"/>
              </a:rPr>
              <a:t>Mogelijkheid</a:t>
            </a:r>
            <a:r>
              <a:rPr lang="en-CA" dirty="0">
                <a:solidFill>
                  <a:prstClr val="black"/>
                </a:solidFill>
                <a:latin typeface="Calibri Light"/>
              </a:rPr>
              <a:t> tot </a:t>
            </a:r>
            <a:r>
              <a:rPr lang="en-CA" dirty="0" err="1">
                <a:solidFill>
                  <a:prstClr val="black"/>
                </a:solidFill>
                <a:latin typeface="Calibri Light"/>
              </a:rPr>
              <a:t>voettekst</a:t>
            </a:r>
            <a:endParaRPr lang="en-CA" dirty="0">
              <a:solidFill>
                <a:prstClr val="black"/>
              </a:solidFill>
              <a:latin typeface="Calibri Light"/>
            </a:endParaRPr>
          </a:p>
        </p:txBody>
      </p:sp>
      <p:sp>
        <p:nvSpPr>
          <p:cNvPr id="5" name="Tijdelijke aanduiding voor dianummer 4"/>
          <p:cNvSpPr>
            <a:spLocks noGrp="1"/>
          </p:cNvSpPr>
          <p:nvPr>
            <p:ph type="sldNum" sz="quarter" idx="11"/>
          </p:nvPr>
        </p:nvSpPr>
        <p:spPr/>
        <p:txBody>
          <a:bodyPr/>
          <a:lstStyle/>
          <a:p>
            <a:pPr defTabSz="914400"/>
            <a:fld id="{2C7DFF54-6BA4-4515-87CA-28703F844993}" type="slidenum">
              <a:rPr lang="en-CA">
                <a:solidFill>
                  <a:prstClr val="black"/>
                </a:solidFill>
                <a:latin typeface="Calibri"/>
              </a:rPr>
              <a:pPr defTabSz="914400"/>
              <a:t>11</a:t>
            </a:fld>
            <a:endParaRPr lang="en-CA">
              <a:solidFill>
                <a:prstClr val="black"/>
              </a:solidFill>
              <a:latin typeface="Calibri"/>
            </a:endParaRPr>
          </a:p>
        </p:txBody>
      </p:sp>
    </p:spTree>
    <p:extLst>
      <p:ext uri="{BB962C8B-B14F-4D97-AF65-F5344CB8AC3E}">
        <p14:creationId xmlns:p14="http://schemas.microsoft.com/office/powerpoint/2010/main" val="2158434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xmlns="" id="{8D9EE774-2A2A-4ACB-8812-9ED39212C4EB}"/>
              </a:ext>
            </a:extLst>
          </p:cNvPr>
          <p:cNvSpPr/>
          <p:nvPr/>
        </p:nvSpPr>
        <p:spPr>
          <a:xfrm>
            <a:off x="608460" y="3024996"/>
            <a:ext cx="11254596" cy="3432056"/>
          </a:xfrm>
          <a:prstGeom prst="rect">
            <a:avLst/>
          </a:prstGeom>
          <a:solidFill>
            <a:schemeClr val="bg2">
              <a:lumMod val="20000"/>
              <a:lumOff val="80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5" name="Rectangle 54">
            <a:extLst>
              <a:ext uri="{FF2B5EF4-FFF2-40B4-BE49-F238E27FC236}">
                <a16:creationId xmlns:a16="http://schemas.microsoft.com/office/drawing/2014/main" xmlns="" id="{3A59FAF8-2916-4E29-929F-19FD12F21267}"/>
              </a:ext>
            </a:extLst>
          </p:cNvPr>
          <p:cNvSpPr/>
          <p:nvPr/>
        </p:nvSpPr>
        <p:spPr>
          <a:xfrm>
            <a:off x="603849" y="224287"/>
            <a:ext cx="11254596" cy="2478656"/>
          </a:xfrm>
          <a:prstGeom prst="rect">
            <a:avLst/>
          </a:prstGeom>
          <a:solidFill>
            <a:schemeClr val="bg2">
              <a:lumMod val="20000"/>
              <a:lumOff val="80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Footer Placeholder 1">
            <a:extLst>
              <a:ext uri="{FF2B5EF4-FFF2-40B4-BE49-F238E27FC236}">
                <a16:creationId xmlns:a16="http://schemas.microsoft.com/office/drawing/2014/main" xmlns="" id="{FDAAE01C-3BA8-468B-865E-986B185F5DCC}"/>
              </a:ext>
            </a:extLst>
          </p:cNvPr>
          <p:cNvSpPr>
            <a:spLocks noGrp="1"/>
          </p:cNvSpPr>
          <p:nvPr>
            <p:ph type="ftr" sz="quarter" idx="11"/>
          </p:nvPr>
        </p:nvSpPr>
        <p:spPr/>
        <p:txBody>
          <a:bodyPr/>
          <a:lstStyle/>
          <a:p>
            <a:r>
              <a:rPr lang="en-US"/>
              <a:t>Risk Management in an AGILE environment</a:t>
            </a:r>
            <a:endParaRPr lang="en-US" dirty="0"/>
          </a:p>
        </p:txBody>
      </p:sp>
      <p:sp>
        <p:nvSpPr>
          <p:cNvPr id="3" name="Slide Number Placeholder 2">
            <a:extLst>
              <a:ext uri="{FF2B5EF4-FFF2-40B4-BE49-F238E27FC236}">
                <a16:creationId xmlns:a16="http://schemas.microsoft.com/office/drawing/2014/main" xmlns="" id="{78DB66E6-97B1-403F-A83A-CFD421C71625}"/>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
        <p:nvSpPr>
          <p:cNvPr id="4" name="Rectangle: Rounded Corners 3">
            <a:extLst>
              <a:ext uri="{FF2B5EF4-FFF2-40B4-BE49-F238E27FC236}">
                <a16:creationId xmlns:a16="http://schemas.microsoft.com/office/drawing/2014/main" xmlns="" id="{EBDA7D10-C9C8-4B74-AC81-EDE5F3E17DC8}"/>
              </a:ext>
            </a:extLst>
          </p:cNvPr>
          <p:cNvSpPr/>
          <p:nvPr/>
        </p:nvSpPr>
        <p:spPr>
          <a:xfrm>
            <a:off x="759125" y="713117"/>
            <a:ext cx="10903788" cy="437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Setup of new SRI fund </a:t>
            </a:r>
            <a:r>
              <a:rPr lang="nl-BE" dirty="0" err="1"/>
              <a:t>for</a:t>
            </a:r>
            <a:r>
              <a:rPr lang="nl-BE" dirty="0"/>
              <a:t> </a:t>
            </a:r>
            <a:r>
              <a:rPr lang="nl-BE" dirty="0" err="1"/>
              <a:t>lower</a:t>
            </a:r>
            <a:r>
              <a:rPr lang="nl-BE" dirty="0"/>
              <a:t> </a:t>
            </a:r>
            <a:r>
              <a:rPr lang="nl-BE" dirty="0" err="1"/>
              <a:t>bound</a:t>
            </a:r>
            <a:r>
              <a:rPr lang="nl-BE" dirty="0"/>
              <a:t> investment </a:t>
            </a:r>
            <a:r>
              <a:rPr lang="nl-BE" dirty="0" err="1"/>
              <a:t>profiles</a:t>
            </a:r>
            <a:endParaRPr lang="nl-BE" dirty="0"/>
          </a:p>
        </p:txBody>
      </p:sp>
      <p:sp>
        <p:nvSpPr>
          <p:cNvPr id="5" name="Star: 16 Points 4">
            <a:extLst>
              <a:ext uri="{FF2B5EF4-FFF2-40B4-BE49-F238E27FC236}">
                <a16:creationId xmlns:a16="http://schemas.microsoft.com/office/drawing/2014/main" xmlns="" id="{5D4356AE-52A4-4B30-8CBE-0407AAD30780}"/>
              </a:ext>
            </a:extLst>
          </p:cNvPr>
          <p:cNvSpPr/>
          <p:nvPr/>
        </p:nvSpPr>
        <p:spPr>
          <a:xfrm>
            <a:off x="810881" y="1472242"/>
            <a:ext cx="1621766" cy="104092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Legal</a:t>
            </a:r>
          </a:p>
        </p:txBody>
      </p:sp>
      <p:sp>
        <p:nvSpPr>
          <p:cNvPr id="6" name="Star: 16 Points 5">
            <a:extLst>
              <a:ext uri="{FF2B5EF4-FFF2-40B4-BE49-F238E27FC236}">
                <a16:creationId xmlns:a16="http://schemas.microsoft.com/office/drawing/2014/main" xmlns="" id="{023E121B-2C5C-4591-8CAB-8EE455FFE700}"/>
              </a:ext>
            </a:extLst>
          </p:cNvPr>
          <p:cNvSpPr/>
          <p:nvPr/>
        </p:nvSpPr>
        <p:spPr>
          <a:xfrm>
            <a:off x="2544790" y="1472242"/>
            <a:ext cx="2475782" cy="104092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Compliance</a:t>
            </a:r>
          </a:p>
        </p:txBody>
      </p:sp>
      <p:sp>
        <p:nvSpPr>
          <p:cNvPr id="7" name="Star: 16 Points 6">
            <a:extLst>
              <a:ext uri="{FF2B5EF4-FFF2-40B4-BE49-F238E27FC236}">
                <a16:creationId xmlns:a16="http://schemas.microsoft.com/office/drawing/2014/main" xmlns="" id="{F503FAD3-656B-4BDA-A3EE-906D217A4741}"/>
              </a:ext>
            </a:extLst>
          </p:cNvPr>
          <p:cNvSpPr/>
          <p:nvPr/>
        </p:nvSpPr>
        <p:spPr>
          <a:xfrm>
            <a:off x="5132715" y="1472242"/>
            <a:ext cx="1676400" cy="104092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Tech</a:t>
            </a:r>
          </a:p>
        </p:txBody>
      </p:sp>
      <p:sp>
        <p:nvSpPr>
          <p:cNvPr id="8" name="Star: 16 Points 7">
            <a:extLst>
              <a:ext uri="{FF2B5EF4-FFF2-40B4-BE49-F238E27FC236}">
                <a16:creationId xmlns:a16="http://schemas.microsoft.com/office/drawing/2014/main" xmlns="" id="{D9C17708-5067-4A1E-B673-BC63DA91CAC9}"/>
              </a:ext>
            </a:extLst>
          </p:cNvPr>
          <p:cNvSpPr/>
          <p:nvPr/>
        </p:nvSpPr>
        <p:spPr>
          <a:xfrm>
            <a:off x="6921258" y="1472242"/>
            <a:ext cx="2334886" cy="104092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t>Reputation</a:t>
            </a:r>
            <a:endParaRPr lang="nl-BE" dirty="0"/>
          </a:p>
        </p:txBody>
      </p:sp>
      <p:sp>
        <p:nvSpPr>
          <p:cNvPr id="9" name="Star: 16 Points 8">
            <a:extLst>
              <a:ext uri="{FF2B5EF4-FFF2-40B4-BE49-F238E27FC236}">
                <a16:creationId xmlns:a16="http://schemas.microsoft.com/office/drawing/2014/main" xmlns="" id="{25CD5F92-C13F-498A-8397-FA52F97BC938}"/>
              </a:ext>
            </a:extLst>
          </p:cNvPr>
          <p:cNvSpPr/>
          <p:nvPr/>
        </p:nvSpPr>
        <p:spPr>
          <a:xfrm>
            <a:off x="9368287" y="1472242"/>
            <a:ext cx="2294626" cy="104092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Processing</a:t>
            </a:r>
          </a:p>
        </p:txBody>
      </p:sp>
      <p:sp>
        <p:nvSpPr>
          <p:cNvPr id="10" name="Rectangle: Rounded Corners 9">
            <a:extLst>
              <a:ext uri="{FF2B5EF4-FFF2-40B4-BE49-F238E27FC236}">
                <a16:creationId xmlns:a16="http://schemas.microsoft.com/office/drawing/2014/main" xmlns="" id="{50A28FF9-8073-4F0B-AD52-BD5ACA56B5A9}"/>
              </a:ext>
            </a:extLst>
          </p:cNvPr>
          <p:cNvSpPr/>
          <p:nvPr/>
        </p:nvSpPr>
        <p:spPr>
          <a:xfrm>
            <a:off x="1180373" y="3426844"/>
            <a:ext cx="2024332" cy="1166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Product </a:t>
            </a:r>
            <a:r>
              <a:rPr lang="nl-BE" dirty="0" err="1"/>
              <a:t>catalogue</a:t>
            </a:r>
            <a:r>
              <a:rPr lang="nl-BE" dirty="0"/>
              <a:t> / </a:t>
            </a:r>
            <a:r>
              <a:rPr lang="nl-BE" dirty="0" err="1"/>
              <a:t>invest</a:t>
            </a:r>
            <a:r>
              <a:rPr lang="nl-BE" dirty="0"/>
              <a:t>. vehicle</a:t>
            </a:r>
          </a:p>
        </p:txBody>
      </p:sp>
      <p:sp>
        <p:nvSpPr>
          <p:cNvPr id="11" name="Rectangle: Rounded Corners 10">
            <a:extLst>
              <a:ext uri="{FF2B5EF4-FFF2-40B4-BE49-F238E27FC236}">
                <a16:creationId xmlns:a16="http://schemas.microsoft.com/office/drawing/2014/main" xmlns="" id="{B371B5F1-77B5-4EED-937A-D3649BC3A591}"/>
              </a:ext>
            </a:extLst>
          </p:cNvPr>
          <p:cNvSpPr/>
          <p:nvPr/>
        </p:nvSpPr>
        <p:spPr>
          <a:xfrm>
            <a:off x="3782681" y="3429000"/>
            <a:ext cx="2024332" cy="1166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Customer </a:t>
            </a:r>
            <a:r>
              <a:rPr lang="nl-BE" dirty="0" err="1"/>
              <a:t>onboarding</a:t>
            </a:r>
            <a:endParaRPr lang="nl-BE" dirty="0"/>
          </a:p>
        </p:txBody>
      </p:sp>
      <p:sp>
        <p:nvSpPr>
          <p:cNvPr id="12" name="Rectangle: Rounded Corners 11">
            <a:extLst>
              <a:ext uri="{FF2B5EF4-FFF2-40B4-BE49-F238E27FC236}">
                <a16:creationId xmlns:a16="http://schemas.microsoft.com/office/drawing/2014/main" xmlns="" id="{4C73EC1C-DB87-49C3-B9B1-2522D9F61432}"/>
              </a:ext>
            </a:extLst>
          </p:cNvPr>
          <p:cNvSpPr/>
          <p:nvPr/>
        </p:nvSpPr>
        <p:spPr>
          <a:xfrm>
            <a:off x="6384989" y="3426844"/>
            <a:ext cx="2024332" cy="1166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Customer </a:t>
            </a:r>
            <a:r>
              <a:rPr lang="nl-BE" dirty="0" err="1"/>
              <a:t>presentation</a:t>
            </a:r>
            <a:r>
              <a:rPr lang="nl-BE" dirty="0"/>
              <a:t> </a:t>
            </a:r>
            <a:r>
              <a:rPr lang="nl-BE" dirty="0" err="1"/>
              <a:t>channel</a:t>
            </a:r>
            <a:endParaRPr lang="nl-BE" dirty="0"/>
          </a:p>
        </p:txBody>
      </p:sp>
      <p:sp>
        <p:nvSpPr>
          <p:cNvPr id="13" name="Rectangle: Rounded Corners 12">
            <a:extLst>
              <a:ext uri="{FF2B5EF4-FFF2-40B4-BE49-F238E27FC236}">
                <a16:creationId xmlns:a16="http://schemas.microsoft.com/office/drawing/2014/main" xmlns="" id="{5BE3705E-4797-42EC-BF86-88DC4A746EAA}"/>
              </a:ext>
            </a:extLst>
          </p:cNvPr>
          <p:cNvSpPr/>
          <p:nvPr/>
        </p:nvSpPr>
        <p:spPr>
          <a:xfrm>
            <a:off x="8987295" y="3426844"/>
            <a:ext cx="2024332" cy="1166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Fund Monitoring</a:t>
            </a:r>
          </a:p>
        </p:txBody>
      </p:sp>
      <p:cxnSp>
        <p:nvCxnSpPr>
          <p:cNvPr id="15" name="Straight Arrow Connector 14">
            <a:extLst>
              <a:ext uri="{FF2B5EF4-FFF2-40B4-BE49-F238E27FC236}">
                <a16:creationId xmlns:a16="http://schemas.microsoft.com/office/drawing/2014/main" xmlns="" id="{1D0000F8-2A2D-45A8-8DA1-5E5DBC09008C}"/>
              </a:ext>
            </a:extLst>
          </p:cNvPr>
          <p:cNvCxnSpPr>
            <a:stCxn id="5" idx="6"/>
            <a:endCxn id="10" idx="0"/>
          </p:cNvCxnSpPr>
          <p:nvPr/>
        </p:nvCxnSpPr>
        <p:spPr>
          <a:xfrm>
            <a:off x="1621764" y="2513162"/>
            <a:ext cx="570775" cy="913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A305DB21-B73D-442C-B047-5D1556E718C4}"/>
              </a:ext>
            </a:extLst>
          </p:cNvPr>
          <p:cNvCxnSpPr>
            <a:stCxn id="6" idx="7"/>
            <a:endCxn id="10" idx="0"/>
          </p:cNvCxnSpPr>
          <p:nvPr/>
        </p:nvCxnSpPr>
        <p:spPr>
          <a:xfrm flipH="1">
            <a:off x="2192539" y="2473545"/>
            <a:ext cx="1116426" cy="953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4E2B3448-0798-4B86-A035-DE66418AB382}"/>
              </a:ext>
            </a:extLst>
          </p:cNvPr>
          <p:cNvCxnSpPr>
            <a:cxnSpLocks/>
            <a:stCxn id="7" idx="8"/>
            <a:endCxn id="11" idx="0"/>
          </p:cNvCxnSpPr>
          <p:nvPr/>
        </p:nvCxnSpPr>
        <p:spPr>
          <a:xfrm flipH="1">
            <a:off x="4794847" y="2360724"/>
            <a:ext cx="583368" cy="1068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D8EA3533-C36C-45E6-A19D-777954144C3D}"/>
              </a:ext>
            </a:extLst>
          </p:cNvPr>
          <p:cNvCxnSpPr>
            <a:cxnSpLocks/>
            <a:stCxn id="6" idx="6"/>
            <a:endCxn id="11" idx="0"/>
          </p:cNvCxnSpPr>
          <p:nvPr/>
        </p:nvCxnSpPr>
        <p:spPr>
          <a:xfrm>
            <a:off x="3782681" y="2513162"/>
            <a:ext cx="1012166" cy="915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7D1CAFCB-3374-4702-AE17-238AF594D12A}"/>
              </a:ext>
            </a:extLst>
          </p:cNvPr>
          <p:cNvCxnSpPr>
            <a:cxnSpLocks/>
            <a:stCxn id="9" idx="8"/>
            <a:endCxn id="11" idx="0"/>
          </p:cNvCxnSpPr>
          <p:nvPr/>
        </p:nvCxnSpPr>
        <p:spPr>
          <a:xfrm flipH="1">
            <a:off x="4794847" y="2360724"/>
            <a:ext cx="4909477" cy="1068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5981D298-EDDA-4830-84EE-89FFF2158076}"/>
              </a:ext>
            </a:extLst>
          </p:cNvPr>
          <p:cNvCxnSpPr>
            <a:cxnSpLocks/>
            <a:stCxn id="7" idx="5"/>
            <a:endCxn id="12" idx="0"/>
          </p:cNvCxnSpPr>
          <p:nvPr/>
        </p:nvCxnSpPr>
        <p:spPr>
          <a:xfrm>
            <a:off x="6291677" y="2473545"/>
            <a:ext cx="1105478" cy="953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A9E4055A-29FD-4298-9397-87EEF29EC926}"/>
              </a:ext>
            </a:extLst>
          </p:cNvPr>
          <p:cNvCxnSpPr>
            <a:cxnSpLocks/>
            <a:stCxn id="6" idx="5"/>
            <a:endCxn id="12" idx="0"/>
          </p:cNvCxnSpPr>
          <p:nvPr/>
        </p:nvCxnSpPr>
        <p:spPr>
          <a:xfrm>
            <a:off x="4256397" y="2473545"/>
            <a:ext cx="3140758" cy="953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E176D9F7-2E39-4311-BFC8-80570A1311AD}"/>
              </a:ext>
            </a:extLst>
          </p:cNvPr>
          <p:cNvCxnSpPr>
            <a:cxnSpLocks/>
            <a:stCxn id="9" idx="7"/>
            <a:endCxn id="12" idx="0"/>
          </p:cNvCxnSpPr>
          <p:nvPr/>
        </p:nvCxnSpPr>
        <p:spPr>
          <a:xfrm flipH="1">
            <a:off x="7397155" y="2473545"/>
            <a:ext cx="2679391" cy="953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1640F526-AD77-4A5C-8C0F-74173B550902}"/>
              </a:ext>
            </a:extLst>
          </p:cNvPr>
          <p:cNvCxnSpPr>
            <a:cxnSpLocks/>
            <a:stCxn id="8" idx="7"/>
            <a:endCxn id="12" idx="0"/>
          </p:cNvCxnSpPr>
          <p:nvPr/>
        </p:nvCxnSpPr>
        <p:spPr>
          <a:xfrm flipH="1">
            <a:off x="7397155" y="2473545"/>
            <a:ext cx="244789" cy="953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457CBFAC-5AF3-4261-B1B4-844B52CF5229}"/>
              </a:ext>
            </a:extLst>
          </p:cNvPr>
          <p:cNvCxnSpPr>
            <a:cxnSpLocks/>
            <a:stCxn id="8" idx="5"/>
            <a:endCxn id="13" idx="0"/>
          </p:cNvCxnSpPr>
          <p:nvPr/>
        </p:nvCxnSpPr>
        <p:spPr>
          <a:xfrm>
            <a:off x="8535458" y="2473545"/>
            <a:ext cx="1464003" cy="953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xmlns="" id="{A372DF47-64B1-42FE-8DAC-57751031BFA7}"/>
              </a:ext>
            </a:extLst>
          </p:cNvPr>
          <p:cNvCxnSpPr>
            <a:cxnSpLocks/>
            <a:stCxn id="6" idx="5"/>
            <a:endCxn id="13" idx="0"/>
          </p:cNvCxnSpPr>
          <p:nvPr/>
        </p:nvCxnSpPr>
        <p:spPr>
          <a:xfrm>
            <a:off x="4256397" y="2473545"/>
            <a:ext cx="5743064" cy="953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46854465-3AE8-45E7-8D50-EBAAE34D4D8F}"/>
              </a:ext>
            </a:extLst>
          </p:cNvPr>
          <p:cNvCxnSpPr>
            <a:cxnSpLocks/>
            <a:stCxn id="7" idx="4"/>
            <a:endCxn id="13" idx="0"/>
          </p:cNvCxnSpPr>
          <p:nvPr/>
        </p:nvCxnSpPr>
        <p:spPr>
          <a:xfrm>
            <a:off x="6563615" y="2360724"/>
            <a:ext cx="3435846" cy="1066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A7A27D3F-08E2-462D-A244-E2626CD4FC01}"/>
              </a:ext>
            </a:extLst>
          </p:cNvPr>
          <p:cNvCxnSpPr>
            <a:cxnSpLocks/>
            <a:stCxn id="9" idx="6"/>
            <a:endCxn id="13" idx="0"/>
          </p:cNvCxnSpPr>
          <p:nvPr/>
        </p:nvCxnSpPr>
        <p:spPr>
          <a:xfrm flipH="1">
            <a:off x="9999461" y="2513162"/>
            <a:ext cx="516139" cy="913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xmlns="" id="{9027837A-253A-46D6-A1D6-48E4928A3A7A}"/>
              </a:ext>
            </a:extLst>
          </p:cNvPr>
          <p:cNvSpPr/>
          <p:nvPr/>
        </p:nvSpPr>
        <p:spPr>
          <a:xfrm>
            <a:off x="1282459" y="4738777"/>
            <a:ext cx="760653" cy="1242204"/>
          </a:xfrm>
          <a:prstGeom prst="roundRect">
            <a:avLst>
              <a:gd name="adj" fmla="val 331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BE" dirty="0" err="1"/>
              <a:t>Detailed</a:t>
            </a:r>
            <a:r>
              <a:rPr lang="nl-BE" dirty="0"/>
              <a:t> </a:t>
            </a:r>
            <a:r>
              <a:rPr lang="nl-BE" dirty="0" err="1"/>
              <a:t>risks</a:t>
            </a:r>
            <a:endParaRPr lang="nl-BE" dirty="0"/>
          </a:p>
        </p:txBody>
      </p:sp>
      <p:sp>
        <p:nvSpPr>
          <p:cNvPr id="59" name="Rectangle: Rounded Corners 58">
            <a:extLst>
              <a:ext uri="{FF2B5EF4-FFF2-40B4-BE49-F238E27FC236}">
                <a16:creationId xmlns:a16="http://schemas.microsoft.com/office/drawing/2014/main" xmlns="" id="{699A1FB8-2372-4718-9CCE-D1F2327C7F3B}"/>
              </a:ext>
            </a:extLst>
          </p:cNvPr>
          <p:cNvSpPr/>
          <p:nvPr/>
        </p:nvSpPr>
        <p:spPr>
          <a:xfrm>
            <a:off x="2263534" y="4738777"/>
            <a:ext cx="760653" cy="1242204"/>
          </a:xfrm>
          <a:prstGeom prst="roundRect">
            <a:avLst>
              <a:gd name="adj" fmla="val 331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BE" dirty="0" err="1"/>
              <a:t>Mitigation</a:t>
            </a:r>
            <a:r>
              <a:rPr lang="nl-BE" dirty="0"/>
              <a:t> actions</a:t>
            </a:r>
          </a:p>
        </p:txBody>
      </p:sp>
      <p:sp>
        <p:nvSpPr>
          <p:cNvPr id="60" name="Rectangle: Rounded Corners 59">
            <a:extLst>
              <a:ext uri="{FF2B5EF4-FFF2-40B4-BE49-F238E27FC236}">
                <a16:creationId xmlns:a16="http://schemas.microsoft.com/office/drawing/2014/main" xmlns="" id="{CFBA09EC-4FBE-49AE-AB72-C2EF5A76071A}"/>
              </a:ext>
            </a:extLst>
          </p:cNvPr>
          <p:cNvSpPr/>
          <p:nvPr/>
        </p:nvSpPr>
        <p:spPr>
          <a:xfrm>
            <a:off x="3935171" y="4738777"/>
            <a:ext cx="760653" cy="1242204"/>
          </a:xfrm>
          <a:prstGeom prst="roundRect">
            <a:avLst>
              <a:gd name="adj" fmla="val 331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BE" dirty="0" err="1"/>
              <a:t>Detailed</a:t>
            </a:r>
            <a:r>
              <a:rPr lang="nl-BE" dirty="0"/>
              <a:t> </a:t>
            </a:r>
            <a:r>
              <a:rPr lang="nl-BE" dirty="0" err="1"/>
              <a:t>risks</a:t>
            </a:r>
            <a:endParaRPr lang="nl-BE" dirty="0"/>
          </a:p>
        </p:txBody>
      </p:sp>
      <p:sp>
        <p:nvSpPr>
          <p:cNvPr id="61" name="Rectangle: Rounded Corners 60">
            <a:extLst>
              <a:ext uri="{FF2B5EF4-FFF2-40B4-BE49-F238E27FC236}">
                <a16:creationId xmlns:a16="http://schemas.microsoft.com/office/drawing/2014/main" xmlns="" id="{D396BB8A-2A52-4CF1-A4B1-647BB9323B5E}"/>
              </a:ext>
            </a:extLst>
          </p:cNvPr>
          <p:cNvSpPr/>
          <p:nvPr/>
        </p:nvSpPr>
        <p:spPr>
          <a:xfrm>
            <a:off x="4916246" y="4738777"/>
            <a:ext cx="760653" cy="1242204"/>
          </a:xfrm>
          <a:prstGeom prst="roundRect">
            <a:avLst>
              <a:gd name="adj" fmla="val 331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BE" dirty="0" err="1"/>
              <a:t>Mitigation</a:t>
            </a:r>
            <a:r>
              <a:rPr lang="nl-BE" dirty="0"/>
              <a:t> actions</a:t>
            </a:r>
          </a:p>
        </p:txBody>
      </p:sp>
      <p:sp>
        <p:nvSpPr>
          <p:cNvPr id="62" name="Rectangle: Rounded Corners 61">
            <a:extLst>
              <a:ext uri="{FF2B5EF4-FFF2-40B4-BE49-F238E27FC236}">
                <a16:creationId xmlns:a16="http://schemas.microsoft.com/office/drawing/2014/main" xmlns="" id="{2F9116BB-5CD2-4E1F-9B43-97DFC3063870}"/>
              </a:ext>
            </a:extLst>
          </p:cNvPr>
          <p:cNvSpPr/>
          <p:nvPr/>
        </p:nvSpPr>
        <p:spPr>
          <a:xfrm>
            <a:off x="6534184" y="4738777"/>
            <a:ext cx="760653" cy="1242204"/>
          </a:xfrm>
          <a:prstGeom prst="roundRect">
            <a:avLst>
              <a:gd name="adj" fmla="val 331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BE" dirty="0" err="1"/>
              <a:t>Detailed</a:t>
            </a:r>
            <a:r>
              <a:rPr lang="nl-BE" dirty="0"/>
              <a:t> </a:t>
            </a:r>
            <a:r>
              <a:rPr lang="nl-BE" dirty="0" err="1"/>
              <a:t>risks</a:t>
            </a:r>
            <a:endParaRPr lang="nl-BE" dirty="0"/>
          </a:p>
        </p:txBody>
      </p:sp>
      <p:sp>
        <p:nvSpPr>
          <p:cNvPr id="63" name="Rectangle: Rounded Corners 62">
            <a:extLst>
              <a:ext uri="{FF2B5EF4-FFF2-40B4-BE49-F238E27FC236}">
                <a16:creationId xmlns:a16="http://schemas.microsoft.com/office/drawing/2014/main" xmlns="" id="{F241B032-F6CD-43C0-A1A9-A4E633EC0816}"/>
              </a:ext>
            </a:extLst>
          </p:cNvPr>
          <p:cNvSpPr/>
          <p:nvPr/>
        </p:nvSpPr>
        <p:spPr>
          <a:xfrm>
            <a:off x="7515259" y="4738777"/>
            <a:ext cx="760653" cy="1242204"/>
          </a:xfrm>
          <a:prstGeom prst="roundRect">
            <a:avLst>
              <a:gd name="adj" fmla="val 331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BE" dirty="0" err="1"/>
              <a:t>Mitigation</a:t>
            </a:r>
            <a:r>
              <a:rPr lang="nl-BE" dirty="0"/>
              <a:t> actions</a:t>
            </a:r>
          </a:p>
        </p:txBody>
      </p:sp>
      <p:sp>
        <p:nvSpPr>
          <p:cNvPr id="64" name="Rectangle: Rounded Corners 63">
            <a:extLst>
              <a:ext uri="{FF2B5EF4-FFF2-40B4-BE49-F238E27FC236}">
                <a16:creationId xmlns:a16="http://schemas.microsoft.com/office/drawing/2014/main" xmlns="" id="{705D0BB8-9361-49D7-9203-DE4C6B375F03}"/>
              </a:ext>
            </a:extLst>
          </p:cNvPr>
          <p:cNvSpPr/>
          <p:nvPr/>
        </p:nvSpPr>
        <p:spPr>
          <a:xfrm>
            <a:off x="9167813" y="4740604"/>
            <a:ext cx="760653" cy="1242204"/>
          </a:xfrm>
          <a:prstGeom prst="roundRect">
            <a:avLst>
              <a:gd name="adj" fmla="val 331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BE" dirty="0" err="1"/>
              <a:t>Detailed</a:t>
            </a:r>
            <a:r>
              <a:rPr lang="nl-BE" dirty="0"/>
              <a:t> </a:t>
            </a:r>
            <a:r>
              <a:rPr lang="nl-BE" dirty="0" err="1"/>
              <a:t>risks</a:t>
            </a:r>
            <a:endParaRPr lang="nl-BE" dirty="0"/>
          </a:p>
        </p:txBody>
      </p:sp>
      <p:sp>
        <p:nvSpPr>
          <p:cNvPr id="65" name="Rectangle: Rounded Corners 64">
            <a:extLst>
              <a:ext uri="{FF2B5EF4-FFF2-40B4-BE49-F238E27FC236}">
                <a16:creationId xmlns:a16="http://schemas.microsoft.com/office/drawing/2014/main" xmlns="" id="{291F0543-5155-454E-BCC0-24EA1D138BFE}"/>
              </a:ext>
            </a:extLst>
          </p:cNvPr>
          <p:cNvSpPr/>
          <p:nvPr/>
        </p:nvSpPr>
        <p:spPr>
          <a:xfrm>
            <a:off x="10148888" y="4740604"/>
            <a:ext cx="760653" cy="1242204"/>
          </a:xfrm>
          <a:prstGeom prst="roundRect">
            <a:avLst>
              <a:gd name="adj" fmla="val 331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BE" dirty="0" err="1"/>
              <a:t>Mitigation</a:t>
            </a:r>
            <a:r>
              <a:rPr lang="nl-BE" dirty="0"/>
              <a:t> actions</a:t>
            </a:r>
          </a:p>
        </p:txBody>
      </p:sp>
      <p:sp>
        <p:nvSpPr>
          <p:cNvPr id="66" name="Rectangle 65">
            <a:extLst>
              <a:ext uri="{FF2B5EF4-FFF2-40B4-BE49-F238E27FC236}">
                <a16:creationId xmlns:a16="http://schemas.microsoft.com/office/drawing/2014/main" xmlns="" id="{48FD6967-B2DB-4492-9E2F-64D57ABDF6D8}"/>
              </a:ext>
            </a:extLst>
          </p:cNvPr>
          <p:cNvSpPr/>
          <p:nvPr/>
        </p:nvSpPr>
        <p:spPr>
          <a:xfrm>
            <a:off x="603849" y="86169"/>
            <a:ext cx="3280065"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EPIC Risks</a:t>
            </a:r>
          </a:p>
        </p:txBody>
      </p:sp>
      <p:sp>
        <p:nvSpPr>
          <p:cNvPr id="68" name="Rectangle 67">
            <a:extLst>
              <a:ext uri="{FF2B5EF4-FFF2-40B4-BE49-F238E27FC236}">
                <a16:creationId xmlns:a16="http://schemas.microsoft.com/office/drawing/2014/main" xmlns="" id="{02B9DE5D-084E-4174-8F06-37F6ABB7B6E1}"/>
              </a:ext>
            </a:extLst>
          </p:cNvPr>
          <p:cNvSpPr/>
          <p:nvPr/>
        </p:nvSpPr>
        <p:spPr>
          <a:xfrm>
            <a:off x="599674" y="5663089"/>
            <a:ext cx="4184159"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eature Risks</a:t>
            </a:r>
          </a:p>
        </p:txBody>
      </p:sp>
    </p:spTree>
    <p:extLst>
      <p:ext uri="{BB962C8B-B14F-4D97-AF65-F5344CB8AC3E}">
        <p14:creationId xmlns:p14="http://schemas.microsoft.com/office/powerpoint/2010/main" val="38917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par>
                                <p:cTn id="51" presetID="10"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par>
                                <p:cTn id="54" presetID="10" presetClass="entr" presetSubtype="0" fill="hold"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par>
                                <p:cTn id="57" presetID="10"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7"/>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3"/>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6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5"/>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57" grpId="0" animBg="1"/>
      <p:bldP spid="59" grpId="0" animBg="1"/>
      <p:bldP spid="60" grpId="0" animBg="1"/>
      <p:bldP spid="61" grpId="0" animBg="1"/>
      <p:bldP spid="62" grpId="0" animBg="1"/>
      <p:bldP spid="63" grpId="0" animBg="1"/>
      <p:bldP spid="64" grpId="0" animBg="1"/>
      <p:bldP spid="65" grpId="0" animBg="1"/>
      <p:bldP spid="66"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A551CC1F-843B-4219-9E28-7DB604AA1417}"/>
              </a:ext>
            </a:extLst>
          </p:cNvPr>
          <p:cNvSpPr>
            <a:spLocks noGrp="1"/>
          </p:cNvSpPr>
          <p:nvPr>
            <p:ph type="ftr" sz="quarter" idx="11"/>
          </p:nvPr>
        </p:nvSpPr>
        <p:spPr/>
        <p:txBody>
          <a:bodyPr/>
          <a:lstStyle/>
          <a:p>
            <a:r>
              <a:rPr lang="en-US"/>
              <a:t>Risk Management in an AGILE environment</a:t>
            </a:r>
            <a:endParaRPr lang="en-US" dirty="0"/>
          </a:p>
        </p:txBody>
      </p:sp>
      <p:sp>
        <p:nvSpPr>
          <p:cNvPr id="3" name="Slide Number Placeholder 2">
            <a:extLst>
              <a:ext uri="{FF2B5EF4-FFF2-40B4-BE49-F238E27FC236}">
                <a16:creationId xmlns:a16="http://schemas.microsoft.com/office/drawing/2014/main" xmlns="" id="{6FA6C82D-40A6-4079-AF86-E0EFE0E3632D}"/>
              </a:ext>
            </a:extLst>
          </p:cNvPr>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4" name="Picture 3">
            <a:extLst>
              <a:ext uri="{FF2B5EF4-FFF2-40B4-BE49-F238E27FC236}">
                <a16:creationId xmlns:a16="http://schemas.microsoft.com/office/drawing/2014/main" xmlns="" id="{6841A379-62A7-45DC-9CCE-3E08C01E8CE5}"/>
              </a:ext>
            </a:extLst>
          </p:cNvPr>
          <p:cNvPicPr>
            <a:picLocks noChangeAspect="1"/>
          </p:cNvPicPr>
          <p:nvPr/>
        </p:nvPicPr>
        <p:blipFill>
          <a:blip r:embed="rId2"/>
          <a:stretch>
            <a:fillRect/>
          </a:stretch>
        </p:blipFill>
        <p:spPr>
          <a:xfrm>
            <a:off x="5193888" y="1757194"/>
            <a:ext cx="6715528" cy="4677830"/>
          </a:xfrm>
          <a:prstGeom prst="rect">
            <a:avLst/>
          </a:prstGeom>
        </p:spPr>
      </p:pic>
      <p:pic>
        <p:nvPicPr>
          <p:cNvPr id="5" name="Picture 4">
            <a:extLst>
              <a:ext uri="{FF2B5EF4-FFF2-40B4-BE49-F238E27FC236}">
                <a16:creationId xmlns:a16="http://schemas.microsoft.com/office/drawing/2014/main" xmlns="" id="{112D5D1C-DF84-42C2-8970-10F64EA7534F}"/>
              </a:ext>
            </a:extLst>
          </p:cNvPr>
          <p:cNvPicPr>
            <a:picLocks noChangeAspect="1"/>
          </p:cNvPicPr>
          <p:nvPr/>
        </p:nvPicPr>
        <p:blipFill>
          <a:blip r:embed="rId3"/>
          <a:stretch>
            <a:fillRect/>
          </a:stretch>
        </p:blipFill>
        <p:spPr>
          <a:xfrm>
            <a:off x="400453" y="276949"/>
            <a:ext cx="3776843" cy="3779823"/>
          </a:xfrm>
          <a:prstGeom prst="rect">
            <a:avLst/>
          </a:prstGeom>
        </p:spPr>
      </p:pic>
      <p:cxnSp>
        <p:nvCxnSpPr>
          <p:cNvPr id="7" name="Straight Arrow Connector 6">
            <a:extLst>
              <a:ext uri="{FF2B5EF4-FFF2-40B4-BE49-F238E27FC236}">
                <a16:creationId xmlns:a16="http://schemas.microsoft.com/office/drawing/2014/main" xmlns="" id="{AB14171D-C136-4542-9F95-DBD6A522D341}"/>
              </a:ext>
            </a:extLst>
          </p:cNvPr>
          <p:cNvCxnSpPr/>
          <p:nvPr/>
        </p:nvCxnSpPr>
        <p:spPr>
          <a:xfrm>
            <a:off x="3743864" y="1259457"/>
            <a:ext cx="1506747" cy="1017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1E2D80AA-2C50-4FEF-A9DC-B0DAD1BD7FB9}"/>
              </a:ext>
            </a:extLst>
          </p:cNvPr>
          <p:cNvCxnSpPr>
            <a:cxnSpLocks/>
          </p:cNvCxnSpPr>
          <p:nvPr/>
        </p:nvCxnSpPr>
        <p:spPr>
          <a:xfrm>
            <a:off x="3932219" y="1414732"/>
            <a:ext cx="1261669" cy="1800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FDA6858B-32D2-4D4E-AD86-984AD7C42F62}"/>
              </a:ext>
            </a:extLst>
          </p:cNvPr>
          <p:cNvCxnSpPr>
            <a:cxnSpLocks/>
          </p:cNvCxnSpPr>
          <p:nvPr/>
        </p:nvCxnSpPr>
        <p:spPr>
          <a:xfrm>
            <a:off x="3932219" y="1581509"/>
            <a:ext cx="4619433" cy="4439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4BD8D378-2D70-4A08-B022-11D6D799781C}"/>
              </a:ext>
            </a:extLst>
          </p:cNvPr>
          <p:cNvCxnSpPr>
            <a:cxnSpLocks/>
          </p:cNvCxnSpPr>
          <p:nvPr/>
        </p:nvCxnSpPr>
        <p:spPr>
          <a:xfrm>
            <a:off x="3979653" y="2166860"/>
            <a:ext cx="4614369" cy="1382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23ED4B0A-644F-40AB-A0D2-8A1A81C1D6AB}"/>
              </a:ext>
            </a:extLst>
          </p:cNvPr>
          <p:cNvCxnSpPr>
            <a:cxnSpLocks/>
          </p:cNvCxnSpPr>
          <p:nvPr/>
        </p:nvCxnSpPr>
        <p:spPr>
          <a:xfrm>
            <a:off x="3979653" y="3800129"/>
            <a:ext cx="4614369" cy="144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F0A4CA77-A97C-48BE-9F2F-FA92E65C6C6F}"/>
              </a:ext>
            </a:extLst>
          </p:cNvPr>
          <p:cNvCxnSpPr>
            <a:cxnSpLocks/>
          </p:cNvCxnSpPr>
          <p:nvPr/>
        </p:nvCxnSpPr>
        <p:spPr>
          <a:xfrm flipV="1">
            <a:off x="4025660" y="2432649"/>
            <a:ext cx="4525992" cy="520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548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A551CC1F-843B-4219-9E28-7DB604AA1417}"/>
              </a:ext>
            </a:extLst>
          </p:cNvPr>
          <p:cNvSpPr>
            <a:spLocks noGrp="1"/>
          </p:cNvSpPr>
          <p:nvPr>
            <p:ph type="ftr" sz="quarter" idx="11"/>
          </p:nvPr>
        </p:nvSpPr>
        <p:spPr/>
        <p:txBody>
          <a:bodyPr/>
          <a:lstStyle/>
          <a:p>
            <a:r>
              <a:rPr lang="en-US"/>
              <a:t>Risk Management in an AGILE environment</a:t>
            </a:r>
            <a:endParaRPr lang="en-US" dirty="0"/>
          </a:p>
        </p:txBody>
      </p:sp>
      <p:sp>
        <p:nvSpPr>
          <p:cNvPr id="3" name="Slide Number Placeholder 2">
            <a:extLst>
              <a:ext uri="{FF2B5EF4-FFF2-40B4-BE49-F238E27FC236}">
                <a16:creationId xmlns:a16="http://schemas.microsoft.com/office/drawing/2014/main" xmlns="" id="{6FA6C82D-40A6-4079-AF86-E0EFE0E3632D}"/>
              </a:ext>
            </a:extLst>
          </p:cNvPr>
          <p:cNvSpPr>
            <a:spLocks noGrp="1"/>
          </p:cNvSpPr>
          <p:nvPr>
            <p:ph type="sldNum" sz="quarter" idx="12"/>
          </p:nvPr>
        </p:nvSpPr>
        <p:spPr/>
        <p:txBody>
          <a:bodyPr/>
          <a:lstStyle/>
          <a:p>
            <a:fld id="{4FAB73BC-B049-4115-A692-8D63A059BFB8}" type="slidenum">
              <a:rPr lang="en-US" smtClean="0"/>
              <a:pPr/>
              <a:t>14</a:t>
            </a:fld>
            <a:endParaRPr lang="en-US" dirty="0"/>
          </a:p>
        </p:txBody>
      </p:sp>
      <p:pic>
        <p:nvPicPr>
          <p:cNvPr id="4" name="Picture 3">
            <a:extLst>
              <a:ext uri="{FF2B5EF4-FFF2-40B4-BE49-F238E27FC236}">
                <a16:creationId xmlns:a16="http://schemas.microsoft.com/office/drawing/2014/main" xmlns="" id="{6841A379-62A7-45DC-9CCE-3E08C01E8CE5}"/>
              </a:ext>
            </a:extLst>
          </p:cNvPr>
          <p:cNvPicPr>
            <a:picLocks noChangeAspect="1"/>
          </p:cNvPicPr>
          <p:nvPr/>
        </p:nvPicPr>
        <p:blipFill>
          <a:blip r:embed="rId2"/>
          <a:stretch>
            <a:fillRect/>
          </a:stretch>
        </p:blipFill>
        <p:spPr>
          <a:xfrm>
            <a:off x="5193888" y="1757194"/>
            <a:ext cx="6715528" cy="4677830"/>
          </a:xfrm>
          <a:prstGeom prst="rect">
            <a:avLst/>
          </a:prstGeom>
        </p:spPr>
      </p:pic>
      <p:pic>
        <p:nvPicPr>
          <p:cNvPr id="5" name="Picture 4">
            <a:extLst>
              <a:ext uri="{FF2B5EF4-FFF2-40B4-BE49-F238E27FC236}">
                <a16:creationId xmlns:a16="http://schemas.microsoft.com/office/drawing/2014/main" xmlns="" id="{112D5D1C-DF84-42C2-8970-10F64EA7534F}"/>
              </a:ext>
            </a:extLst>
          </p:cNvPr>
          <p:cNvPicPr>
            <a:picLocks noChangeAspect="1"/>
          </p:cNvPicPr>
          <p:nvPr/>
        </p:nvPicPr>
        <p:blipFill>
          <a:blip r:embed="rId3"/>
          <a:stretch>
            <a:fillRect/>
          </a:stretch>
        </p:blipFill>
        <p:spPr>
          <a:xfrm>
            <a:off x="400453" y="276949"/>
            <a:ext cx="3776843" cy="3779823"/>
          </a:xfrm>
          <a:prstGeom prst="rect">
            <a:avLst/>
          </a:prstGeom>
        </p:spPr>
      </p:pic>
      <p:cxnSp>
        <p:nvCxnSpPr>
          <p:cNvPr id="7" name="Straight Arrow Connector 6">
            <a:extLst>
              <a:ext uri="{FF2B5EF4-FFF2-40B4-BE49-F238E27FC236}">
                <a16:creationId xmlns:a16="http://schemas.microsoft.com/office/drawing/2014/main" xmlns="" id="{AB14171D-C136-4542-9F95-DBD6A522D341}"/>
              </a:ext>
            </a:extLst>
          </p:cNvPr>
          <p:cNvCxnSpPr/>
          <p:nvPr/>
        </p:nvCxnSpPr>
        <p:spPr>
          <a:xfrm>
            <a:off x="3743864" y="1259457"/>
            <a:ext cx="1506747" cy="1017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1E2D80AA-2C50-4FEF-A9DC-B0DAD1BD7FB9}"/>
              </a:ext>
            </a:extLst>
          </p:cNvPr>
          <p:cNvCxnSpPr>
            <a:cxnSpLocks/>
          </p:cNvCxnSpPr>
          <p:nvPr/>
        </p:nvCxnSpPr>
        <p:spPr>
          <a:xfrm>
            <a:off x="3932219" y="1414732"/>
            <a:ext cx="1261669" cy="1800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FDA6858B-32D2-4D4E-AD86-984AD7C42F62}"/>
              </a:ext>
            </a:extLst>
          </p:cNvPr>
          <p:cNvCxnSpPr>
            <a:cxnSpLocks/>
          </p:cNvCxnSpPr>
          <p:nvPr/>
        </p:nvCxnSpPr>
        <p:spPr>
          <a:xfrm>
            <a:off x="3932219" y="1581509"/>
            <a:ext cx="4619433" cy="4439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4BD8D378-2D70-4A08-B022-11D6D799781C}"/>
              </a:ext>
            </a:extLst>
          </p:cNvPr>
          <p:cNvCxnSpPr>
            <a:cxnSpLocks/>
          </p:cNvCxnSpPr>
          <p:nvPr/>
        </p:nvCxnSpPr>
        <p:spPr>
          <a:xfrm>
            <a:off x="3979653" y="2166860"/>
            <a:ext cx="4614369" cy="1382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23ED4B0A-644F-40AB-A0D2-8A1A81C1D6AB}"/>
              </a:ext>
            </a:extLst>
          </p:cNvPr>
          <p:cNvCxnSpPr>
            <a:cxnSpLocks/>
          </p:cNvCxnSpPr>
          <p:nvPr/>
        </p:nvCxnSpPr>
        <p:spPr>
          <a:xfrm>
            <a:off x="3979653" y="3800129"/>
            <a:ext cx="4614369" cy="144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F0A4CA77-A97C-48BE-9F2F-FA92E65C6C6F}"/>
              </a:ext>
            </a:extLst>
          </p:cNvPr>
          <p:cNvCxnSpPr>
            <a:cxnSpLocks/>
          </p:cNvCxnSpPr>
          <p:nvPr/>
        </p:nvCxnSpPr>
        <p:spPr>
          <a:xfrm flipV="1">
            <a:off x="4025660" y="2432649"/>
            <a:ext cx="4525992" cy="520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Afbeeldingsresultaat voor risk burn down chart">
            <a:extLst>
              <a:ext uri="{FF2B5EF4-FFF2-40B4-BE49-F238E27FC236}">
                <a16:creationId xmlns:a16="http://schemas.microsoft.com/office/drawing/2014/main" xmlns="" id="{C7CDF13E-2C42-4E15-A016-F8FE008AA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788" y="621102"/>
            <a:ext cx="9260001" cy="5102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77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27B0C78-F7D4-4F7C-A0DA-5A5F220C9F96}"/>
              </a:ext>
            </a:extLst>
          </p:cNvPr>
          <p:cNvSpPr>
            <a:spLocks noGrp="1"/>
          </p:cNvSpPr>
          <p:nvPr>
            <p:ph type="title"/>
          </p:nvPr>
        </p:nvSpPr>
        <p:spPr/>
        <p:txBody>
          <a:bodyPr/>
          <a:lstStyle/>
          <a:p>
            <a:r>
              <a:rPr lang="nl-BE" dirty="0"/>
              <a:t>How do we handle </a:t>
            </a:r>
            <a:r>
              <a:rPr lang="nl-BE" dirty="0" err="1"/>
              <a:t>all</a:t>
            </a:r>
            <a:r>
              <a:rPr lang="nl-BE" dirty="0"/>
              <a:t> of </a:t>
            </a:r>
            <a:r>
              <a:rPr lang="nl-BE" dirty="0" err="1"/>
              <a:t>this</a:t>
            </a:r>
            <a:r>
              <a:rPr lang="nl-BE" dirty="0"/>
              <a:t>???</a:t>
            </a:r>
            <a:br>
              <a:rPr lang="nl-BE" dirty="0"/>
            </a:br>
            <a:r>
              <a:rPr lang="nl-BE" dirty="0">
                <a:sym typeface="Wingdings" panose="05000000000000000000" pitchFamily="2" charset="2"/>
              </a:rPr>
              <a:t> </a:t>
            </a:r>
            <a:r>
              <a:rPr lang="nl-BE" dirty="0" err="1">
                <a:sym typeface="Wingdings" panose="05000000000000000000" pitchFamily="2" charset="2"/>
              </a:rPr>
              <a:t>there</a:t>
            </a:r>
            <a:r>
              <a:rPr lang="nl-BE" dirty="0">
                <a:sym typeface="Wingdings" panose="05000000000000000000" pitchFamily="2" charset="2"/>
              </a:rPr>
              <a:t> are </a:t>
            </a:r>
            <a:r>
              <a:rPr lang="nl-BE" dirty="0" err="1">
                <a:sym typeface="Wingdings" panose="05000000000000000000" pitchFamily="2" charset="2"/>
              </a:rPr>
              <a:t>tons</a:t>
            </a:r>
            <a:r>
              <a:rPr lang="nl-BE" dirty="0">
                <a:sym typeface="Wingdings" panose="05000000000000000000" pitchFamily="2" charset="2"/>
              </a:rPr>
              <a:t> of features…</a:t>
            </a:r>
            <a:endParaRPr lang="nl-BE" dirty="0"/>
          </a:p>
        </p:txBody>
      </p:sp>
      <p:sp>
        <p:nvSpPr>
          <p:cNvPr id="2" name="Footer Placeholder 1">
            <a:extLst>
              <a:ext uri="{FF2B5EF4-FFF2-40B4-BE49-F238E27FC236}">
                <a16:creationId xmlns:a16="http://schemas.microsoft.com/office/drawing/2014/main" xmlns="" id="{0E8BC070-EB71-4D00-AB44-FE2E080CDED0}"/>
              </a:ext>
            </a:extLst>
          </p:cNvPr>
          <p:cNvSpPr>
            <a:spLocks noGrp="1"/>
          </p:cNvSpPr>
          <p:nvPr>
            <p:ph type="ftr" sz="quarter" idx="11"/>
          </p:nvPr>
        </p:nvSpPr>
        <p:spPr/>
        <p:txBody>
          <a:bodyPr/>
          <a:lstStyle/>
          <a:p>
            <a:r>
              <a:rPr lang="en-US"/>
              <a:t>Risk Management in an AGILE environment</a:t>
            </a:r>
            <a:endParaRPr lang="en-US" dirty="0"/>
          </a:p>
        </p:txBody>
      </p:sp>
      <p:sp>
        <p:nvSpPr>
          <p:cNvPr id="3" name="Slide Number Placeholder 2">
            <a:extLst>
              <a:ext uri="{FF2B5EF4-FFF2-40B4-BE49-F238E27FC236}">
                <a16:creationId xmlns:a16="http://schemas.microsoft.com/office/drawing/2014/main" xmlns="" id="{122CF674-3350-4135-A610-78C0D989D57B}"/>
              </a:ext>
            </a:extLst>
          </p:cNvPr>
          <p:cNvSpPr>
            <a:spLocks noGrp="1"/>
          </p:cNvSpPr>
          <p:nvPr>
            <p:ph type="sldNum" sz="quarter" idx="12"/>
          </p:nvPr>
        </p:nvSpPr>
        <p:spPr/>
        <p:txBody>
          <a:bodyPr/>
          <a:lstStyle/>
          <a:p>
            <a:fld id="{4FAB73BC-B049-4115-A692-8D63A059BFB8}" type="slidenum">
              <a:rPr lang="en-US" smtClean="0"/>
              <a:pPr/>
              <a:t>15</a:t>
            </a:fld>
            <a:endParaRPr lang="en-US" dirty="0"/>
          </a:p>
        </p:txBody>
      </p:sp>
      <p:pic>
        <p:nvPicPr>
          <p:cNvPr id="5" name="Picture 4">
            <a:extLst>
              <a:ext uri="{FF2B5EF4-FFF2-40B4-BE49-F238E27FC236}">
                <a16:creationId xmlns:a16="http://schemas.microsoft.com/office/drawing/2014/main" xmlns="" id="{A98DC7B3-1DE1-4CEB-9175-D41047C7D9C0}"/>
              </a:ext>
            </a:extLst>
          </p:cNvPr>
          <p:cNvPicPr>
            <a:picLocks noChangeAspect="1"/>
          </p:cNvPicPr>
          <p:nvPr/>
        </p:nvPicPr>
        <p:blipFill>
          <a:blip r:embed="rId2"/>
          <a:stretch>
            <a:fillRect/>
          </a:stretch>
        </p:blipFill>
        <p:spPr>
          <a:xfrm>
            <a:off x="3726000" y="563592"/>
            <a:ext cx="7931146" cy="4433977"/>
          </a:xfrm>
          <a:prstGeom prst="rect">
            <a:avLst/>
          </a:prstGeom>
        </p:spPr>
      </p:pic>
      <p:sp>
        <p:nvSpPr>
          <p:cNvPr id="6" name="TextBox 5">
            <a:extLst>
              <a:ext uri="{FF2B5EF4-FFF2-40B4-BE49-F238E27FC236}">
                <a16:creationId xmlns:a16="http://schemas.microsoft.com/office/drawing/2014/main" xmlns="" id="{FB3B6356-5006-4238-9994-6979E9BFB37B}"/>
              </a:ext>
            </a:extLst>
          </p:cNvPr>
          <p:cNvSpPr txBox="1"/>
          <p:nvPr/>
        </p:nvSpPr>
        <p:spPr>
          <a:xfrm>
            <a:off x="3869268" y="5261461"/>
            <a:ext cx="7718883" cy="830997"/>
          </a:xfrm>
          <a:prstGeom prst="rect">
            <a:avLst/>
          </a:prstGeom>
          <a:noFill/>
          <a:ln w="19050">
            <a:solidFill>
              <a:schemeClr val="accent1"/>
            </a:solidFill>
          </a:ln>
          <a:effectLst>
            <a:outerShdw blurRad="50800" dist="38100" dir="5400000" algn="t" rotWithShape="0">
              <a:prstClr val="black">
                <a:alpha val="40000"/>
              </a:prstClr>
            </a:outerShdw>
          </a:effectLst>
        </p:spPr>
        <p:txBody>
          <a:bodyPr wrap="square" rtlCol="0">
            <a:spAutoFit/>
          </a:bodyPr>
          <a:lstStyle/>
          <a:p>
            <a:pPr algn="ctr"/>
            <a:r>
              <a:rPr lang="nl-BE" sz="2400" b="1" dirty="0">
                <a:sym typeface="Wingdings" panose="05000000000000000000" pitchFamily="2" charset="2"/>
              </a:rPr>
              <a:t> </a:t>
            </a:r>
            <a:r>
              <a:rPr lang="nl-BE" sz="2400" b="1" dirty="0" err="1"/>
              <a:t>Responsibilise</a:t>
            </a:r>
            <a:r>
              <a:rPr lang="nl-BE" sz="2400" b="1" dirty="0"/>
              <a:t> </a:t>
            </a:r>
            <a:r>
              <a:rPr lang="nl-BE" sz="2400" b="1" dirty="0" err="1"/>
              <a:t>the</a:t>
            </a:r>
            <a:r>
              <a:rPr lang="nl-BE" sz="2400" b="1" dirty="0"/>
              <a:t> 1st Line of </a:t>
            </a:r>
            <a:r>
              <a:rPr lang="nl-BE" sz="2400" b="1" dirty="0" err="1"/>
              <a:t>Defense</a:t>
            </a:r>
            <a:endParaRPr lang="nl-BE" sz="2400" b="1" dirty="0"/>
          </a:p>
          <a:p>
            <a:pPr algn="ctr"/>
            <a:r>
              <a:rPr lang="nl-BE" sz="2400" b="1" dirty="0">
                <a:sym typeface="Wingdings" panose="05000000000000000000" pitchFamily="2" charset="2"/>
              </a:rPr>
              <a:t> </a:t>
            </a:r>
            <a:r>
              <a:rPr lang="nl-BE" sz="2400" b="1" dirty="0" err="1"/>
              <a:t>Empower</a:t>
            </a:r>
            <a:r>
              <a:rPr lang="nl-BE" sz="2400" b="1" dirty="0"/>
              <a:t> </a:t>
            </a:r>
            <a:r>
              <a:rPr lang="nl-BE" sz="2400" b="1" dirty="0" err="1"/>
              <a:t>the</a:t>
            </a:r>
            <a:r>
              <a:rPr lang="nl-BE" sz="2400" b="1" dirty="0"/>
              <a:t> 2nd Line of </a:t>
            </a:r>
            <a:r>
              <a:rPr lang="nl-BE" sz="2400" b="1" dirty="0" err="1"/>
              <a:t>Defense</a:t>
            </a:r>
            <a:endParaRPr lang="nl-BE" sz="2400" b="1" dirty="0"/>
          </a:p>
        </p:txBody>
      </p:sp>
    </p:spTree>
    <p:extLst>
      <p:ext uri="{BB962C8B-B14F-4D97-AF65-F5344CB8AC3E}">
        <p14:creationId xmlns:p14="http://schemas.microsoft.com/office/powerpoint/2010/main" val="195666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3EC4B4-D944-4476-82C6-B97C6821A71B}"/>
              </a:ext>
            </a:extLst>
          </p:cNvPr>
          <p:cNvSpPr>
            <a:spLocks noGrp="1"/>
          </p:cNvSpPr>
          <p:nvPr>
            <p:ph type="title"/>
          </p:nvPr>
        </p:nvSpPr>
        <p:spPr/>
        <p:txBody>
          <a:bodyPr/>
          <a:lstStyle/>
          <a:p>
            <a:r>
              <a:rPr lang="nl-BE" dirty="0" err="1"/>
              <a:t>And</a:t>
            </a:r>
            <a:r>
              <a:rPr lang="nl-BE" dirty="0"/>
              <a:t> </a:t>
            </a:r>
            <a:r>
              <a:rPr lang="nl-BE" dirty="0" err="1"/>
              <a:t>what</a:t>
            </a:r>
            <a:r>
              <a:rPr lang="nl-BE" dirty="0"/>
              <a:t> </a:t>
            </a:r>
            <a:r>
              <a:rPr lang="nl-BE" dirty="0" err="1"/>
              <a:t>exactly</a:t>
            </a:r>
            <a:r>
              <a:rPr lang="nl-BE" dirty="0"/>
              <a:t> is </a:t>
            </a:r>
            <a:r>
              <a:rPr lang="nl-BE" dirty="0" err="1"/>
              <a:t>the</a:t>
            </a:r>
            <a:r>
              <a:rPr lang="nl-BE" dirty="0"/>
              <a:t> 2nd </a:t>
            </a:r>
            <a:r>
              <a:rPr lang="nl-BE" dirty="0" err="1"/>
              <a:t>LoD</a:t>
            </a:r>
            <a:r>
              <a:rPr lang="nl-BE" dirty="0"/>
              <a:t> </a:t>
            </a:r>
            <a:r>
              <a:rPr lang="nl-BE" dirty="0" err="1"/>
              <a:t>doing</a:t>
            </a:r>
            <a:r>
              <a:rPr lang="nl-BE" dirty="0"/>
              <a:t>?</a:t>
            </a:r>
          </a:p>
        </p:txBody>
      </p:sp>
      <p:sp>
        <p:nvSpPr>
          <p:cNvPr id="4" name="Footer Placeholder 3">
            <a:extLst>
              <a:ext uri="{FF2B5EF4-FFF2-40B4-BE49-F238E27FC236}">
                <a16:creationId xmlns:a16="http://schemas.microsoft.com/office/drawing/2014/main" xmlns="" id="{043C624C-5BE8-46CE-A97F-216FCD1F15F2}"/>
              </a:ext>
            </a:extLst>
          </p:cNvPr>
          <p:cNvSpPr>
            <a:spLocks noGrp="1"/>
          </p:cNvSpPr>
          <p:nvPr>
            <p:ph type="ftr" sz="quarter" idx="11"/>
          </p:nvPr>
        </p:nvSpPr>
        <p:spPr/>
        <p:txBody>
          <a:bodyPr/>
          <a:lstStyle/>
          <a:p>
            <a:r>
              <a:rPr lang="en-US"/>
              <a:t>Risk Management in an AGILE environment</a:t>
            </a:r>
            <a:endParaRPr lang="en-US" dirty="0"/>
          </a:p>
        </p:txBody>
      </p:sp>
      <p:sp>
        <p:nvSpPr>
          <p:cNvPr id="5" name="Slide Number Placeholder 4">
            <a:extLst>
              <a:ext uri="{FF2B5EF4-FFF2-40B4-BE49-F238E27FC236}">
                <a16:creationId xmlns:a16="http://schemas.microsoft.com/office/drawing/2014/main" xmlns="" id="{FB39CBF3-62D9-48CE-83C0-29CF99CC5979}"/>
              </a:ext>
            </a:extLst>
          </p:cNvPr>
          <p:cNvSpPr>
            <a:spLocks noGrp="1"/>
          </p:cNvSpPr>
          <p:nvPr>
            <p:ph type="sldNum" sz="quarter" idx="12"/>
          </p:nvPr>
        </p:nvSpPr>
        <p:spPr/>
        <p:txBody>
          <a:bodyPr/>
          <a:lstStyle/>
          <a:p>
            <a:fld id="{4FAB73BC-B049-4115-A692-8D63A059BFB8}" type="slidenum">
              <a:rPr lang="en-US" smtClean="0"/>
              <a:pPr/>
              <a:t>16</a:t>
            </a:fld>
            <a:endParaRPr lang="en-US" dirty="0"/>
          </a:p>
        </p:txBody>
      </p:sp>
      <p:pic>
        <p:nvPicPr>
          <p:cNvPr id="8" name="Picture 7">
            <a:extLst>
              <a:ext uri="{FF2B5EF4-FFF2-40B4-BE49-F238E27FC236}">
                <a16:creationId xmlns:a16="http://schemas.microsoft.com/office/drawing/2014/main" xmlns="" id="{237D493D-1010-4401-9CA7-B90ED0974F24}"/>
              </a:ext>
            </a:extLst>
          </p:cNvPr>
          <p:cNvPicPr>
            <a:picLocks noChangeAspect="1"/>
          </p:cNvPicPr>
          <p:nvPr/>
        </p:nvPicPr>
        <p:blipFill>
          <a:blip r:embed="rId2"/>
          <a:stretch>
            <a:fillRect/>
          </a:stretch>
        </p:blipFill>
        <p:spPr>
          <a:xfrm>
            <a:off x="6558126" y="2103811"/>
            <a:ext cx="2819694" cy="2023832"/>
          </a:xfrm>
          <a:prstGeom prst="rect">
            <a:avLst/>
          </a:prstGeom>
        </p:spPr>
      </p:pic>
      <p:pic>
        <p:nvPicPr>
          <p:cNvPr id="6" name="Picture 5">
            <a:extLst>
              <a:ext uri="{FF2B5EF4-FFF2-40B4-BE49-F238E27FC236}">
                <a16:creationId xmlns:a16="http://schemas.microsoft.com/office/drawing/2014/main" xmlns="" id="{653D0469-0606-494D-991C-BCC63C5803C4}"/>
              </a:ext>
            </a:extLst>
          </p:cNvPr>
          <p:cNvPicPr>
            <a:picLocks noChangeAspect="1"/>
          </p:cNvPicPr>
          <p:nvPr/>
        </p:nvPicPr>
        <p:blipFill>
          <a:blip r:embed="rId3"/>
          <a:stretch>
            <a:fillRect/>
          </a:stretch>
        </p:blipFill>
        <p:spPr>
          <a:xfrm>
            <a:off x="3984244" y="1018309"/>
            <a:ext cx="2704718" cy="1420091"/>
          </a:xfrm>
          <a:prstGeom prst="rect">
            <a:avLst/>
          </a:prstGeom>
        </p:spPr>
      </p:pic>
      <p:pic>
        <p:nvPicPr>
          <p:cNvPr id="10" name="Picture 9">
            <a:extLst>
              <a:ext uri="{FF2B5EF4-FFF2-40B4-BE49-F238E27FC236}">
                <a16:creationId xmlns:a16="http://schemas.microsoft.com/office/drawing/2014/main" xmlns="" id="{AEAE2ED2-0073-4D95-8674-9AA5A33D9D6E}"/>
              </a:ext>
            </a:extLst>
          </p:cNvPr>
          <p:cNvPicPr>
            <a:picLocks noChangeAspect="1"/>
          </p:cNvPicPr>
          <p:nvPr/>
        </p:nvPicPr>
        <p:blipFill>
          <a:blip r:embed="rId4"/>
          <a:stretch>
            <a:fillRect/>
          </a:stretch>
        </p:blipFill>
        <p:spPr>
          <a:xfrm>
            <a:off x="9246984" y="490290"/>
            <a:ext cx="2293795" cy="2563091"/>
          </a:xfrm>
          <a:prstGeom prst="rect">
            <a:avLst/>
          </a:prstGeom>
        </p:spPr>
      </p:pic>
      <p:sp>
        <p:nvSpPr>
          <p:cNvPr id="11" name="Left Brace 10">
            <a:extLst>
              <a:ext uri="{FF2B5EF4-FFF2-40B4-BE49-F238E27FC236}">
                <a16:creationId xmlns:a16="http://schemas.microsoft.com/office/drawing/2014/main" xmlns="" id="{77EE5C9D-BFE9-411C-9479-2BE31FE1DDB8}"/>
              </a:ext>
            </a:extLst>
          </p:cNvPr>
          <p:cNvSpPr/>
          <p:nvPr/>
        </p:nvSpPr>
        <p:spPr>
          <a:xfrm rot="16200000">
            <a:off x="7571509" y="371141"/>
            <a:ext cx="339437" cy="794558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2" name="Rectangle: Rounded Corners 11">
            <a:extLst>
              <a:ext uri="{FF2B5EF4-FFF2-40B4-BE49-F238E27FC236}">
                <a16:creationId xmlns:a16="http://schemas.microsoft.com/office/drawing/2014/main" xmlns="" id="{0F071504-5CC8-45B1-9E85-1525EA2F1AA0}"/>
              </a:ext>
            </a:extLst>
          </p:cNvPr>
          <p:cNvSpPr/>
          <p:nvPr/>
        </p:nvSpPr>
        <p:spPr>
          <a:xfrm>
            <a:off x="3685309" y="4606636"/>
            <a:ext cx="3976255" cy="1749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a:t>In </a:t>
            </a:r>
            <a:r>
              <a:rPr lang="nl-BE" sz="1600" dirty="0" err="1"/>
              <a:t>the</a:t>
            </a:r>
            <a:r>
              <a:rPr lang="nl-BE" sz="1600" dirty="0"/>
              <a:t> </a:t>
            </a:r>
            <a:r>
              <a:rPr lang="nl-BE" sz="1600" dirty="0" err="1"/>
              <a:t>Epic</a:t>
            </a:r>
            <a:r>
              <a:rPr lang="nl-BE" sz="1600" dirty="0"/>
              <a:t> risk assessments:</a:t>
            </a:r>
          </a:p>
          <a:p>
            <a:pPr marL="285750" indent="-285750">
              <a:buFont typeface="Arial" panose="020B0604020202020204" pitchFamily="34" charset="0"/>
              <a:buChar char="•"/>
            </a:pPr>
            <a:r>
              <a:rPr lang="nl-BE" sz="1600" dirty="0"/>
              <a:t>Be a </a:t>
            </a:r>
            <a:r>
              <a:rPr lang="nl-BE" sz="1600" dirty="0" err="1"/>
              <a:t>challenger</a:t>
            </a:r>
            <a:r>
              <a:rPr lang="nl-BE" sz="1600" dirty="0"/>
              <a:t> </a:t>
            </a:r>
            <a:r>
              <a:rPr lang="nl-BE" sz="1600" dirty="0" err="1"/>
              <a:t>and</a:t>
            </a:r>
            <a:r>
              <a:rPr lang="nl-BE" sz="1600" dirty="0"/>
              <a:t> expert</a:t>
            </a:r>
          </a:p>
          <a:p>
            <a:pPr marL="285750" indent="-285750">
              <a:buFont typeface="Arial" panose="020B0604020202020204" pitchFamily="34" charset="0"/>
              <a:buChar char="•"/>
            </a:pPr>
            <a:r>
              <a:rPr lang="nl-BE" sz="1600" dirty="0"/>
              <a:t>Ensure </a:t>
            </a:r>
            <a:r>
              <a:rPr lang="nl-BE" sz="1600" dirty="0" err="1"/>
              <a:t>all</a:t>
            </a:r>
            <a:r>
              <a:rPr lang="nl-BE" sz="1600" dirty="0"/>
              <a:t> </a:t>
            </a:r>
            <a:r>
              <a:rPr lang="nl-BE" sz="1600" dirty="0" err="1"/>
              <a:t>necessary</a:t>
            </a:r>
            <a:r>
              <a:rPr lang="nl-BE" sz="1600" dirty="0"/>
              <a:t> </a:t>
            </a:r>
            <a:r>
              <a:rPr lang="nl-BE" sz="1600" dirty="0" err="1"/>
              <a:t>specialists</a:t>
            </a:r>
            <a:r>
              <a:rPr lang="nl-BE" sz="1600" dirty="0"/>
              <a:t> are </a:t>
            </a:r>
            <a:r>
              <a:rPr lang="nl-BE" sz="1600" dirty="0" err="1"/>
              <a:t>included</a:t>
            </a:r>
            <a:endParaRPr lang="nl-BE" sz="1600" dirty="0"/>
          </a:p>
          <a:p>
            <a:pPr marL="285750" indent="-285750">
              <a:buFont typeface="Arial" panose="020B0604020202020204" pitchFamily="34" charset="0"/>
              <a:buChar char="•"/>
            </a:pPr>
            <a:r>
              <a:rPr lang="nl-BE" sz="1600" dirty="0"/>
              <a:t>Ensure delivery as well as </a:t>
            </a:r>
            <a:r>
              <a:rPr lang="nl-BE" sz="1600" dirty="0" err="1"/>
              <a:t>result</a:t>
            </a:r>
            <a:r>
              <a:rPr lang="nl-BE" sz="1600" dirty="0"/>
              <a:t> risk is </a:t>
            </a:r>
            <a:r>
              <a:rPr lang="nl-BE" sz="1600" dirty="0" err="1"/>
              <a:t>assessed</a:t>
            </a:r>
            <a:endParaRPr lang="nl-BE" sz="1600" dirty="0"/>
          </a:p>
          <a:p>
            <a:pPr marL="285750" indent="-285750">
              <a:buFont typeface="Arial" panose="020B0604020202020204" pitchFamily="34" charset="0"/>
              <a:buChar char="•"/>
            </a:pPr>
            <a:r>
              <a:rPr lang="nl-BE" sz="1600" dirty="0" err="1"/>
              <a:t>Validate</a:t>
            </a:r>
            <a:r>
              <a:rPr lang="nl-BE" sz="1600" dirty="0"/>
              <a:t> </a:t>
            </a:r>
            <a:r>
              <a:rPr lang="nl-BE" sz="1600" dirty="0" err="1"/>
              <a:t>that</a:t>
            </a:r>
            <a:r>
              <a:rPr lang="nl-BE" sz="1600" dirty="0"/>
              <a:t> </a:t>
            </a:r>
            <a:r>
              <a:rPr lang="nl-BE" sz="1600" dirty="0" err="1"/>
              <a:t>the</a:t>
            </a:r>
            <a:r>
              <a:rPr lang="nl-BE" sz="1600" dirty="0"/>
              <a:t> </a:t>
            </a:r>
            <a:r>
              <a:rPr lang="nl-BE" sz="1600" dirty="0" err="1"/>
              <a:t>process</a:t>
            </a:r>
            <a:r>
              <a:rPr lang="nl-BE" sz="1600" dirty="0"/>
              <a:t> went well</a:t>
            </a:r>
          </a:p>
        </p:txBody>
      </p:sp>
      <p:sp>
        <p:nvSpPr>
          <p:cNvPr id="13" name="Rectangle: Rounded Corners 12">
            <a:extLst>
              <a:ext uri="{FF2B5EF4-FFF2-40B4-BE49-F238E27FC236}">
                <a16:creationId xmlns:a16="http://schemas.microsoft.com/office/drawing/2014/main" xmlns="" id="{318B4D9E-A200-42F1-AAE0-783CFD59EFBB}"/>
              </a:ext>
            </a:extLst>
          </p:cNvPr>
          <p:cNvSpPr/>
          <p:nvPr/>
        </p:nvSpPr>
        <p:spPr>
          <a:xfrm>
            <a:off x="7741227" y="4606635"/>
            <a:ext cx="3976255" cy="1972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nl-BE" sz="1600" dirty="0" err="1"/>
              <a:t>Evaluate</a:t>
            </a:r>
            <a:r>
              <a:rPr lang="nl-BE" sz="1600" dirty="0"/>
              <a:t> risk story </a:t>
            </a:r>
            <a:r>
              <a:rPr lang="nl-BE" sz="1600" dirty="0" err="1"/>
              <a:t>Completeness</a:t>
            </a:r>
            <a:r>
              <a:rPr lang="nl-BE" sz="1600" dirty="0"/>
              <a:t> / </a:t>
            </a:r>
            <a:r>
              <a:rPr lang="nl-BE" sz="1600" dirty="0" err="1"/>
              <a:t>accuracy</a:t>
            </a:r>
            <a:r>
              <a:rPr lang="nl-BE" sz="1600" dirty="0"/>
              <a:t> in Go / No-Go </a:t>
            </a:r>
            <a:r>
              <a:rPr lang="nl-BE" sz="1600" dirty="0" err="1"/>
              <a:t>decision</a:t>
            </a:r>
            <a:endParaRPr lang="nl-BE" sz="1600" dirty="0"/>
          </a:p>
          <a:p>
            <a:pPr marL="285750" indent="-285750">
              <a:buFont typeface="Arial" panose="020B0604020202020204" pitchFamily="34" charset="0"/>
              <a:buChar char="•"/>
            </a:pPr>
            <a:r>
              <a:rPr lang="nl-BE" sz="1600" dirty="0" err="1"/>
              <a:t>Validate</a:t>
            </a:r>
            <a:r>
              <a:rPr lang="nl-BE" sz="1600" dirty="0"/>
              <a:t> </a:t>
            </a:r>
            <a:r>
              <a:rPr lang="nl-BE" sz="1600" dirty="0" err="1"/>
              <a:t>completion</a:t>
            </a:r>
            <a:r>
              <a:rPr lang="nl-BE" sz="1600" dirty="0"/>
              <a:t> of risk </a:t>
            </a:r>
            <a:r>
              <a:rPr lang="nl-BE" sz="1600" dirty="0" err="1"/>
              <a:t>stories</a:t>
            </a:r>
            <a:r>
              <a:rPr lang="nl-BE" sz="1600" dirty="0"/>
              <a:t> </a:t>
            </a:r>
            <a:r>
              <a:rPr lang="nl-BE" sz="1600" dirty="0" err="1"/>
              <a:t>linked</a:t>
            </a:r>
            <a:r>
              <a:rPr lang="nl-BE" sz="1600" dirty="0"/>
              <a:t> </a:t>
            </a:r>
            <a:r>
              <a:rPr lang="nl-BE" sz="1600" dirty="0" err="1"/>
              <a:t>to</a:t>
            </a:r>
            <a:r>
              <a:rPr lang="nl-BE" sz="1600" dirty="0"/>
              <a:t> features </a:t>
            </a:r>
            <a:r>
              <a:rPr lang="nl-BE" sz="1600" dirty="0" err="1"/>
              <a:t>going</a:t>
            </a:r>
            <a:r>
              <a:rPr lang="nl-BE" sz="1600" dirty="0"/>
              <a:t> live (</a:t>
            </a:r>
            <a:r>
              <a:rPr lang="nl-BE" sz="1600" dirty="0" err="1"/>
              <a:t>Due</a:t>
            </a:r>
            <a:r>
              <a:rPr lang="nl-BE" sz="1600" dirty="0"/>
              <a:t> diligence)</a:t>
            </a:r>
          </a:p>
          <a:p>
            <a:r>
              <a:rPr lang="nl-BE" sz="1600" dirty="0">
                <a:sym typeface="Wingdings" panose="05000000000000000000" pitchFamily="2" charset="2"/>
              </a:rPr>
              <a:t> Act as </a:t>
            </a:r>
            <a:r>
              <a:rPr lang="nl-BE" sz="1600" dirty="0" err="1">
                <a:sym typeface="Wingdings" panose="05000000000000000000" pitchFamily="2" charset="2"/>
              </a:rPr>
              <a:t>an</a:t>
            </a:r>
            <a:r>
              <a:rPr lang="nl-BE" sz="1600" dirty="0">
                <a:sym typeface="Wingdings" panose="05000000000000000000" pitchFamily="2" charset="2"/>
              </a:rPr>
              <a:t> </a:t>
            </a:r>
            <a:r>
              <a:rPr lang="nl-BE" sz="1600" dirty="0" err="1">
                <a:sym typeface="Wingdings" panose="05000000000000000000" pitchFamily="2" charset="2"/>
              </a:rPr>
              <a:t>advisor</a:t>
            </a:r>
            <a:r>
              <a:rPr lang="nl-BE" sz="1600" dirty="0">
                <a:sym typeface="Wingdings" panose="05000000000000000000" pitchFamily="2" charset="2"/>
              </a:rPr>
              <a:t> in </a:t>
            </a:r>
            <a:r>
              <a:rPr lang="nl-BE" sz="1600" dirty="0" err="1">
                <a:sym typeface="Wingdings" panose="05000000000000000000" pitchFamily="2" charset="2"/>
              </a:rPr>
              <a:t>the</a:t>
            </a:r>
            <a:r>
              <a:rPr lang="nl-BE" sz="1600" dirty="0">
                <a:sym typeface="Wingdings" panose="05000000000000000000" pitchFamily="2" charset="2"/>
              </a:rPr>
              <a:t> Feature risk assessment + </a:t>
            </a:r>
            <a:r>
              <a:rPr lang="nl-BE" sz="1600" dirty="0" err="1">
                <a:sym typeface="Wingdings" panose="05000000000000000000" pitchFamily="2" charset="2"/>
              </a:rPr>
              <a:t>ensure</a:t>
            </a:r>
            <a:r>
              <a:rPr lang="nl-BE" sz="1600" dirty="0">
                <a:sym typeface="Wingdings" panose="05000000000000000000" pitchFamily="2" charset="2"/>
              </a:rPr>
              <a:t> feedback loop </a:t>
            </a:r>
            <a:r>
              <a:rPr lang="nl-BE" sz="1600" dirty="0" err="1">
                <a:sym typeface="Wingdings" panose="05000000000000000000" pitchFamily="2" charset="2"/>
              </a:rPr>
              <a:t>to</a:t>
            </a:r>
            <a:r>
              <a:rPr lang="nl-BE" sz="1600" dirty="0">
                <a:sym typeface="Wingdings" panose="05000000000000000000" pitchFamily="2" charset="2"/>
              </a:rPr>
              <a:t> </a:t>
            </a:r>
            <a:r>
              <a:rPr lang="nl-BE" sz="1600" dirty="0" err="1">
                <a:sym typeface="Wingdings" panose="05000000000000000000" pitchFamily="2" charset="2"/>
              </a:rPr>
              <a:t>the</a:t>
            </a:r>
            <a:r>
              <a:rPr lang="nl-BE" sz="1600" dirty="0">
                <a:sym typeface="Wingdings" panose="05000000000000000000" pitchFamily="2" charset="2"/>
              </a:rPr>
              <a:t> </a:t>
            </a:r>
            <a:r>
              <a:rPr lang="nl-BE" sz="1600" dirty="0" err="1">
                <a:sym typeface="Wingdings" panose="05000000000000000000" pitchFamily="2" charset="2"/>
              </a:rPr>
              <a:t>Epic</a:t>
            </a:r>
            <a:endParaRPr lang="nl-BE" sz="1600" dirty="0"/>
          </a:p>
        </p:txBody>
      </p:sp>
    </p:spTree>
    <p:extLst>
      <p:ext uri="{BB962C8B-B14F-4D97-AF65-F5344CB8AC3E}">
        <p14:creationId xmlns:p14="http://schemas.microsoft.com/office/powerpoint/2010/main" val="382516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2E756E-C57F-475C-908C-C3EF536C4BFE}"/>
              </a:ext>
            </a:extLst>
          </p:cNvPr>
          <p:cNvSpPr>
            <a:spLocks noGrp="1"/>
          </p:cNvSpPr>
          <p:nvPr>
            <p:ph type="title"/>
          </p:nvPr>
        </p:nvSpPr>
        <p:spPr/>
        <p:txBody>
          <a:bodyPr/>
          <a:lstStyle/>
          <a:p>
            <a:r>
              <a:rPr lang="nl-BE" dirty="0" err="1"/>
              <a:t>Key</a:t>
            </a:r>
            <a:r>
              <a:rPr lang="nl-BE" dirty="0"/>
              <a:t> take-</a:t>
            </a:r>
            <a:r>
              <a:rPr lang="nl-BE" dirty="0" err="1"/>
              <a:t>aways</a:t>
            </a:r>
            <a:endParaRPr lang="nl-BE" dirty="0"/>
          </a:p>
        </p:txBody>
      </p:sp>
      <p:sp>
        <p:nvSpPr>
          <p:cNvPr id="3" name="Content Placeholder 2">
            <a:extLst>
              <a:ext uri="{FF2B5EF4-FFF2-40B4-BE49-F238E27FC236}">
                <a16:creationId xmlns:a16="http://schemas.microsoft.com/office/drawing/2014/main" xmlns="" id="{04AE596A-3421-42C7-8050-BE5F2A4E2F1E}"/>
              </a:ext>
            </a:extLst>
          </p:cNvPr>
          <p:cNvSpPr>
            <a:spLocks noGrp="1"/>
          </p:cNvSpPr>
          <p:nvPr>
            <p:ph sz="half" idx="1"/>
          </p:nvPr>
        </p:nvSpPr>
        <p:spPr>
          <a:xfrm>
            <a:off x="3867912" y="874431"/>
            <a:ext cx="3474720" cy="5120640"/>
          </a:xfrm>
        </p:spPr>
        <p:txBody>
          <a:bodyPr/>
          <a:lstStyle/>
          <a:p>
            <a:pPr marL="0" indent="0" algn="ctr">
              <a:buNone/>
            </a:pPr>
            <a:r>
              <a:rPr lang="nl-BE" b="1" dirty="0" err="1"/>
              <a:t>What</a:t>
            </a:r>
            <a:r>
              <a:rPr lang="nl-BE" b="1" dirty="0"/>
              <a:t> do I </a:t>
            </a:r>
            <a:r>
              <a:rPr lang="nl-BE" b="1" dirty="0" err="1"/>
              <a:t>need</a:t>
            </a:r>
            <a:r>
              <a:rPr lang="nl-BE" b="1" dirty="0"/>
              <a:t> </a:t>
            </a:r>
            <a:r>
              <a:rPr lang="nl-BE" b="1" dirty="0" err="1"/>
              <a:t>to</a:t>
            </a:r>
            <a:r>
              <a:rPr lang="nl-BE" b="1" dirty="0"/>
              <a:t> mind?</a:t>
            </a:r>
          </a:p>
          <a:p>
            <a:r>
              <a:rPr lang="nl-BE" dirty="0"/>
              <a:t>Be open </a:t>
            </a:r>
            <a:r>
              <a:rPr lang="nl-BE" dirty="0" err="1"/>
              <a:t>to</a:t>
            </a:r>
            <a:r>
              <a:rPr lang="nl-BE" dirty="0"/>
              <a:t> change </a:t>
            </a:r>
            <a:r>
              <a:rPr lang="nl-BE" dirty="0" err="1"/>
              <a:t>your</a:t>
            </a:r>
            <a:r>
              <a:rPr lang="nl-BE" dirty="0"/>
              <a:t> way of </a:t>
            </a:r>
            <a:r>
              <a:rPr lang="nl-BE" dirty="0" err="1"/>
              <a:t>working</a:t>
            </a:r>
            <a:endParaRPr lang="nl-BE" dirty="0"/>
          </a:p>
          <a:p>
            <a:r>
              <a:rPr lang="nl-BE" dirty="0"/>
              <a:t>LEAN </a:t>
            </a:r>
            <a:r>
              <a:rPr lang="nl-BE" dirty="0" err="1"/>
              <a:t>your</a:t>
            </a:r>
            <a:r>
              <a:rPr lang="nl-BE" dirty="0"/>
              <a:t> Risk-</a:t>
            </a:r>
            <a:r>
              <a:rPr lang="nl-BE" dirty="0" err="1"/>
              <a:t>process</a:t>
            </a:r>
            <a:r>
              <a:rPr lang="nl-BE" dirty="0"/>
              <a:t>(es)</a:t>
            </a:r>
          </a:p>
          <a:p>
            <a:r>
              <a:rPr lang="nl-BE" dirty="0" err="1"/>
              <a:t>Understandable</a:t>
            </a:r>
            <a:r>
              <a:rPr lang="nl-BE" dirty="0"/>
              <a:t> </a:t>
            </a:r>
            <a:r>
              <a:rPr lang="nl-BE" dirty="0" err="1"/>
              <a:t>and</a:t>
            </a:r>
            <a:r>
              <a:rPr lang="nl-BE" dirty="0"/>
              <a:t> well-</a:t>
            </a:r>
            <a:r>
              <a:rPr lang="nl-BE" dirty="0" err="1"/>
              <a:t>founded</a:t>
            </a:r>
            <a:r>
              <a:rPr lang="nl-BE" dirty="0"/>
              <a:t> </a:t>
            </a:r>
            <a:r>
              <a:rPr lang="nl-BE" dirty="0" err="1"/>
              <a:t>Policies</a:t>
            </a:r>
            <a:r>
              <a:rPr lang="nl-BE" dirty="0"/>
              <a:t> </a:t>
            </a:r>
            <a:r>
              <a:rPr lang="nl-BE" dirty="0" err="1"/>
              <a:t>and</a:t>
            </a:r>
            <a:r>
              <a:rPr lang="nl-BE" dirty="0"/>
              <a:t> </a:t>
            </a:r>
            <a:r>
              <a:rPr lang="nl-BE" dirty="0" err="1"/>
              <a:t>guidelines</a:t>
            </a:r>
            <a:endParaRPr lang="nl-BE" dirty="0"/>
          </a:p>
          <a:p>
            <a:r>
              <a:rPr lang="nl-BE" dirty="0" err="1"/>
              <a:t>Provide</a:t>
            </a:r>
            <a:r>
              <a:rPr lang="nl-BE" dirty="0"/>
              <a:t> proper training </a:t>
            </a:r>
            <a:r>
              <a:rPr lang="nl-BE" dirty="0" err="1"/>
              <a:t>to</a:t>
            </a:r>
            <a:r>
              <a:rPr lang="nl-BE" dirty="0"/>
              <a:t> </a:t>
            </a:r>
            <a:r>
              <a:rPr lang="nl-BE" dirty="0" err="1"/>
              <a:t>your</a:t>
            </a:r>
            <a:r>
              <a:rPr lang="nl-BE" dirty="0"/>
              <a:t> first line </a:t>
            </a:r>
            <a:r>
              <a:rPr lang="nl-BE" dirty="0" err="1"/>
              <a:t>through</a:t>
            </a:r>
            <a:r>
              <a:rPr lang="nl-BE" dirty="0"/>
              <a:t> </a:t>
            </a:r>
            <a:r>
              <a:rPr lang="nl-BE" dirty="0" err="1"/>
              <a:t>the</a:t>
            </a:r>
            <a:r>
              <a:rPr lang="nl-BE" dirty="0"/>
              <a:t> </a:t>
            </a:r>
            <a:r>
              <a:rPr lang="nl-BE" dirty="0" err="1"/>
              <a:t>ambassadors</a:t>
            </a:r>
            <a:endParaRPr lang="nl-BE" dirty="0"/>
          </a:p>
          <a:p>
            <a:r>
              <a:rPr lang="nl-BE" dirty="0"/>
              <a:t>Risk management </a:t>
            </a:r>
            <a:r>
              <a:rPr lang="nl-BE" dirty="0" err="1"/>
              <a:t>embedded</a:t>
            </a:r>
            <a:r>
              <a:rPr lang="nl-BE" dirty="0"/>
              <a:t> at </a:t>
            </a:r>
            <a:r>
              <a:rPr lang="nl-BE" dirty="0" err="1"/>
              <a:t>all</a:t>
            </a:r>
            <a:r>
              <a:rPr lang="nl-BE" dirty="0"/>
              <a:t> levels</a:t>
            </a:r>
          </a:p>
          <a:p>
            <a:r>
              <a:rPr lang="nl-BE" dirty="0" err="1"/>
              <a:t>Install</a:t>
            </a:r>
            <a:r>
              <a:rPr lang="nl-BE" dirty="0"/>
              <a:t>  / </a:t>
            </a:r>
            <a:r>
              <a:rPr lang="nl-BE" dirty="0" err="1"/>
              <a:t>be</a:t>
            </a:r>
            <a:r>
              <a:rPr lang="nl-BE" dirty="0"/>
              <a:t> </a:t>
            </a:r>
            <a:r>
              <a:rPr lang="nl-BE" dirty="0" err="1"/>
              <a:t>embedded</a:t>
            </a:r>
            <a:r>
              <a:rPr lang="nl-BE" dirty="0"/>
              <a:t> in ‘</a:t>
            </a:r>
            <a:r>
              <a:rPr lang="nl-BE" dirty="0" err="1"/>
              <a:t>tollgates</a:t>
            </a:r>
            <a:r>
              <a:rPr lang="nl-BE" dirty="0"/>
              <a:t>’ </a:t>
            </a:r>
          </a:p>
        </p:txBody>
      </p:sp>
      <p:sp>
        <p:nvSpPr>
          <p:cNvPr id="4" name="Content Placeholder 3">
            <a:extLst>
              <a:ext uri="{FF2B5EF4-FFF2-40B4-BE49-F238E27FC236}">
                <a16:creationId xmlns:a16="http://schemas.microsoft.com/office/drawing/2014/main" xmlns="" id="{F5C1556C-75BA-447B-B127-64EC449B94A7}"/>
              </a:ext>
            </a:extLst>
          </p:cNvPr>
          <p:cNvSpPr>
            <a:spLocks noGrp="1"/>
          </p:cNvSpPr>
          <p:nvPr>
            <p:ph sz="half" idx="2"/>
          </p:nvPr>
        </p:nvSpPr>
        <p:spPr/>
        <p:txBody>
          <a:bodyPr/>
          <a:lstStyle/>
          <a:p>
            <a:r>
              <a:rPr lang="nl-BE" dirty="0" err="1"/>
              <a:t>Identify</a:t>
            </a:r>
            <a:r>
              <a:rPr lang="nl-BE" dirty="0"/>
              <a:t> </a:t>
            </a:r>
            <a:r>
              <a:rPr lang="nl-BE" dirty="0" err="1"/>
              <a:t>your</a:t>
            </a:r>
            <a:r>
              <a:rPr lang="nl-BE" dirty="0"/>
              <a:t> ‘</a:t>
            </a:r>
            <a:r>
              <a:rPr lang="nl-BE" dirty="0" err="1"/>
              <a:t>result</a:t>
            </a:r>
            <a:r>
              <a:rPr lang="nl-BE" dirty="0"/>
              <a:t> </a:t>
            </a:r>
            <a:r>
              <a:rPr lang="nl-BE" dirty="0" err="1"/>
              <a:t>risks</a:t>
            </a:r>
            <a:r>
              <a:rPr lang="nl-BE" dirty="0"/>
              <a:t>’</a:t>
            </a:r>
            <a:r>
              <a:rPr lang="nl-BE" sz="1400" dirty="0"/>
              <a:t>*</a:t>
            </a:r>
            <a:r>
              <a:rPr lang="nl-BE" dirty="0"/>
              <a:t> on </a:t>
            </a:r>
            <a:r>
              <a:rPr lang="nl-BE" dirty="0" err="1"/>
              <a:t>Epic</a:t>
            </a:r>
            <a:r>
              <a:rPr lang="nl-BE" dirty="0"/>
              <a:t> / feature level </a:t>
            </a:r>
            <a:r>
              <a:rPr lang="nl-BE" dirty="0" err="1"/>
              <a:t>and</a:t>
            </a:r>
            <a:r>
              <a:rPr lang="nl-BE" dirty="0"/>
              <a:t> let </a:t>
            </a:r>
            <a:r>
              <a:rPr lang="nl-BE" dirty="0" err="1"/>
              <a:t>it</a:t>
            </a:r>
            <a:r>
              <a:rPr lang="nl-BE" dirty="0"/>
              <a:t> </a:t>
            </a:r>
            <a:r>
              <a:rPr lang="nl-BE" dirty="0" err="1"/>
              <a:t>dripple</a:t>
            </a:r>
            <a:r>
              <a:rPr lang="nl-BE" dirty="0"/>
              <a:t> down </a:t>
            </a:r>
            <a:r>
              <a:rPr lang="nl-BE" dirty="0" err="1"/>
              <a:t>and</a:t>
            </a:r>
            <a:r>
              <a:rPr lang="nl-BE" dirty="0"/>
              <a:t> </a:t>
            </a:r>
            <a:r>
              <a:rPr lang="nl-BE" dirty="0" err="1"/>
              <a:t>reported</a:t>
            </a:r>
            <a:r>
              <a:rPr lang="nl-BE" dirty="0"/>
              <a:t> </a:t>
            </a:r>
            <a:r>
              <a:rPr lang="nl-BE" dirty="0" err="1"/>
              <a:t>upwards</a:t>
            </a:r>
            <a:endParaRPr lang="nl-BE" dirty="0"/>
          </a:p>
          <a:p>
            <a:r>
              <a:rPr lang="nl-BE" dirty="0"/>
              <a:t>Changes are </a:t>
            </a:r>
            <a:r>
              <a:rPr lang="nl-BE" dirty="0" err="1"/>
              <a:t>deployed</a:t>
            </a:r>
            <a:r>
              <a:rPr lang="nl-BE" dirty="0"/>
              <a:t> </a:t>
            </a:r>
            <a:r>
              <a:rPr lang="nl-BE" dirty="0" err="1"/>
              <a:t>accross</a:t>
            </a:r>
            <a:r>
              <a:rPr lang="nl-BE" dirty="0"/>
              <a:t> </a:t>
            </a:r>
            <a:r>
              <a:rPr lang="nl-BE" dirty="0" err="1"/>
              <a:t>the</a:t>
            </a:r>
            <a:r>
              <a:rPr lang="nl-BE" dirty="0"/>
              <a:t> </a:t>
            </a:r>
            <a:r>
              <a:rPr lang="nl-BE" dirty="0" err="1"/>
              <a:t>organization</a:t>
            </a:r>
            <a:r>
              <a:rPr lang="nl-BE" dirty="0"/>
              <a:t>, </a:t>
            </a:r>
            <a:r>
              <a:rPr lang="nl-BE" dirty="0" err="1"/>
              <a:t>you</a:t>
            </a:r>
            <a:r>
              <a:rPr lang="nl-BE" dirty="0"/>
              <a:t> </a:t>
            </a:r>
            <a:r>
              <a:rPr lang="nl-BE" dirty="0" err="1"/>
              <a:t>can’t</a:t>
            </a:r>
            <a:r>
              <a:rPr lang="nl-BE" dirty="0"/>
              <a:t> do </a:t>
            </a:r>
            <a:r>
              <a:rPr lang="nl-BE" dirty="0" err="1"/>
              <a:t>it</a:t>
            </a:r>
            <a:r>
              <a:rPr lang="nl-BE" dirty="0"/>
              <a:t> </a:t>
            </a:r>
            <a:r>
              <a:rPr lang="nl-BE" dirty="0" err="1"/>
              <a:t>all</a:t>
            </a:r>
            <a:r>
              <a:rPr lang="nl-BE" dirty="0"/>
              <a:t> </a:t>
            </a:r>
            <a:r>
              <a:rPr lang="nl-BE" dirty="0" err="1"/>
              <a:t>yourself</a:t>
            </a:r>
            <a:r>
              <a:rPr lang="nl-BE" dirty="0"/>
              <a:t>, </a:t>
            </a:r>
            <a:r>
              <a:rPr lang="nl-BE" dirty="0" err="1"/>
              <a:t>so</a:t>
            </a:r>
            <a:r>
              <a:rPr lang="nl-BE" dirty="0"/>
              <a:t>:</a:t>
            </a:r>
          </a:p>
          <a:p>
            <a:pPr lvl="1"/>
            <a:r>
              <a:rPr lang="nl-BE" dirty="0" err="1"/>
              <a:t>Create</a:t>
            </a:r>
            <a:r>
              <a:rPr lang="nl-BE" dirty="0"/>
              <a:t> </a:t>
            </a:r>
            <a:r>
              <a:rPr lang="nl-BE" dirty="0" err="1"/>
              <a:t>ambassadors</a:t>
            </a:r>
            <a:endParaRPr lang="nl-BE" dirty="0"/>
          </a:p>
          <a:p>
            <a:pPr lvl="1"/>
            <a:r>
              <a:rPr lang="nl-BE" dirty="0"/>
              <a:t>Train </a:t>
            </a:r>
            <a:r>
              <a:rPr lang="nl-BE" dirty="0" err="1"/>
              <a:t>them</a:t>
            </a:r>
            <a:endParaRPr lang="nl-BE" dirty="0"/>
          </a:p>
          <a:p>
            <a:pPr lvl="1"/>
            <a:r>
              <a:rPr lang="nl-BE" dirty="0" err="1"/>
              <a:t>Delegate</a:t>
            </a:r>
            <a:r>
              <a:rPr lang="nl-BE" dirty="0"/>
              <a:t> </a:t>
            </a:r>
            <a:r>
              <a:rPr lang="nl-BE" dirty="0" err="1"/>
              <a:t>responsibility</a:t>
            </a:r>
            <a:endParaRPr lang="nl-BE" dirty="0"/>
          </a:p>
          <a:p>
            <a:pPr lvl="1"/>
            <a:r>
              <a:rPr lang="nl-BE" dirty="0"/>
              <a:t>Set up adequate </a:t>
            </a:r>
            <a:r>
              <a:rPr lang="nl-BE" dirty="0" err="1"/>
              <a:t>reporting</a:t>
            </a:r>
            <a:r>
              <a:rPr lang="nl-BE" dirty="0"/>
              <a:t> / </a:t>
            </a:r>
            <a:r>
              <a:rPr lang="nl-BE" dirty="0" err="1"/>
              <a:t>touchpoints</a:t>
            </a:r>
            <a:endParaRPr lang="nl-BE" dirty="0"/>
          </a:p>
        </p:txBody>
      </p:sp>
      <p:sp>
        <p:nvSpPr>
          <p:cNvPr id="5" name="TextBox 4">
            <a:extLst>
              <a:ext uri="{FF2B5EF4-FFF2-40B4-BE49-F238E27FC236}">
                <a16:creationId xmlns:a16="http://schemas.microsoft.com/office/drawing/2014/main" xmlns="" id="{80089F78-D579-4FDD-A3FA-240012CE6100}"/>
              </a:ext>
            </a:extLst>
          </p:cNvPr>
          <p:cNvSpPr txBox="1"/>
          <p:nvPr/>
        </p:nvSpPr>
        <p:spPr>
          <a:xfrm>
            <a:off x="2201" y="6533538"/>
            <a:ext cx="1623008" cy="307777"/>
          </a:xfrm>
          <a:prstGeom prst="rect">
            <a:avLst/>
          </a:prstGeom>
          <a:noFill/>
        </p:spPr>
        <p:txBody>
          <a:bodyPr wrap="none" rtlCol="0">
            <a:spAutoFit/>
          </a:bodyPr>
          <a:lstStyle/>
          <a:p>
            <a:r>
              <a:rPr lang="nl-BE" sz="1400" dirty="0"/>
              <a:t>* See slide in annex</a:t>
            </a:r>
          </a:p>
        </p:txBody>
      </p:sp>
      <p:sp>
        <p:nvSpPr>
          <p:cNvPr id="6" name="Footer Placeholder 5">
            <a:extLst>
              <a:ext uri="{FF2B5EF4-FFF2-40B4-BE49-F238E27FC236}">
                <a16:creationId xmlns:a16="http://schemas.microsoft.com/office/drawing/2014/main" xmlns="" id="{C5ECD761-96B4-4ACD-8DFD-14EB3B6045D4}"/>
              </a:ext>
            </a:extLst>
          </p:cNvPr>
          <p:cNvSpPr>
            <a:spLocks noGrp="1"/>
          </p:cNvSpPr>
          <p:nvPr>
            <p:ph type="ftr" sz="quarter" idx="11"/>
          </p:nvPr>
        </p:nvSpPr>
        <p:spPr/>
        <p:txBody>
          <a:bodyPr/>
          <a:lstStyle/>
          <a:p>
            <a:r>
              <a:rPr lang="en-US"/>
              <a:t>Risk Management in an AGILE environment</a:t>
            </a:r>
            <a:endParaRPr lang="en-US" dirty="0"/>
          </a:p>
        </p:txBody>
      </p:sp>
      <p:sp>
        <p:nvSpPr>
          <p:cNvPr id="7" name="Slide Number Placeholder 6">
            <a:extLst>
              <a:ext uri="{FF2B5EF4-FFF2-40B4-BE49-F238E27FC236}">
                <a16:creationId xmlns:a16="http://schemas.microsoft.com/office/drawing/2014/main" xmlns="" id="{688C058D-F213-4504-BDF8-0E2D0A29927C}"/>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4074003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74A7FC5-56F0-4FE3-8383-04EE92963F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Working">
            <a:extLst>
              <a:ext uri="{FF2B5EF4-FFF2-40B4-BE49-F238E27FC236}">
                <a16:creationId xmlns:a16="http://schemas.microsoft.com/office/drawing/2014/main" xmlns="" id="{BC829010-59E7-4B6E-AE76-EEE7D0ED0D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xmlns="" id="{DE6BEBC3-6A99-4A53-9835-9875E08415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61999"/>
            <a:ext cx="9141619"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F993299F-3E8A-4BF7-9C3D-B9F22CF94C4E}"/>
              </a:ext>
            </a:extLst>
          </p:cNvPr>
          <p:cNvSpPr>
            <a:spLocks noGrp="1"/>
          </p:cNvSpPr>
          <p:nvPr>
            <p:ph type="ctrTitle"/>
          </p:nvPr>
        </p:nvSpPr>
        <p:spPr>
          <a:xfrm>
            <a:off x="1069848" y="1298448"/>
            <a:ext cx="7315200" cy="2130552"/>
          </a:xfrm>
        </p:spPr>
        <p:txBody>
          <a:bodyPr>
            <a:normAutofit/>
          </a:bodyPr>
          <a:lstStyle/>
          <a:p>
            <a:r>
              <a:rPr lang="en-US" dirty="0"/>
              <a:t>Thank you</a:t>
            </a:r>
          </a:p>
        </p:txBody>
      </p:sp>
      <p:sp>
        <p:nvSpPr>
          <p:cNvPr id="3" name="Subtitle 2">
            <a:extLst>
              <a:ext uri="{FF2B5EF4-FFF2-40B4-BE49-F238E27FC236}">
                <a16:creationId xmlns:a16="http://schemas.microsoft.com/office/drawing/2014/main" xmlns="" id="{EF6083A9-53C1-4358-80D7-727411C121D9}"/>
              </a:ext>
            </a:extLst>
          </p:cNvPr>
          <p:cNvSpPr>
            <a:spLocks noGrp="1"/>
          </p:cNvSpPr>
          <p:nvPr>
            <p:ph type="subTitle" idx="1"/>
          </p:nvPr>
        </p:nvSpPr>
        <p:spPr>
          <a:xfrm>
            <a:off x="1100015" y="3454094"/>
            <a:ext cx="7315200" cy="2130552"/>
          </a:xfrm>
        </p:spPr>
        <p:txBody>
          <a:bodyPr>
            <a:normAutofit/>
          </a:bodyPr>
          <a:lstStyle/>
          <a:p>
            <a:r>
              <a:rPr lang="en-US" b="1" dirty="0"/>
              <a:t>S.A.M. Consulting – Kaevin Rombaut</a:t>
            </a:r>
          </a:p>
          <a:p>
            <a:r>
              <a:rPr lang="en-US" b="1" dirty="0">
                <a:hlinkClick r:id="rId4"/>
              </a:rPr>
              <a:t>Kaevin@telenet.be</a:t>
            </a:r>
            <a:endParaRPr lang="en-US" b="1" dirty="0"/>
          </a:p>
          <a:p>
            <a:r>
              <a:rPr lang="en-US" b="1" dirty="0"/>
              <a:t>+32 476 67 27 92</a:t>
            </a:r>
            <a:endParaRPr lang="en-US" dirty="0"/>
          </a:p>
        </p:txBody>
      </p:sp>
      <p:sp>
        <p:nvSpPr>
          <p:cNvPr id="14" name="Rectangle 13">
            <a:extLst>
              <a:ext uri="{FF2B5EF4-FFF2-40B4-BE49-F238E27FC236}">
                <a16:creationId xmlns:a16="http://schemas.microsoft.com/office/drawing/2014/main" xmlns="" id="{D1006911-EDB8-4CDF-AEAA-A3FA060851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816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5CD602-A7F1-4C41-B4F5-8F11E2D8A9CF}"/>
              </a:ext>
            </a:extLst>
          </p:cNvPr>
          <p:cNvSpPr>
            <a:spLocks noGrp="1"/>
          </p:cNvSpPr>
          <p:nvPr>
            <p:ph type="title"/>
          </p:nvPr>
        </p:nvSpPr>
        <p:spPr/>
        <p:txBody>
          <a:bodyPr/>
          <a:lstStyle/>
          <a:p>
            <a:r>
              <a:rPr lang="nl-BE" dirty="0" err="1"/>
              <a:t>What’s</a:t>
            </a:r>
            <a:r>
              <a:rPr lang="nl-BE" dirty="0"/>
              <a:t> AGILE </a:t>
            </a:r>
            <a:r>
              <a:rPr lang="nl-BE" dirty="0" err="1"/>
              <a:t>all</a:t>
            </a:r>
            <a:r>
              <a:rPr lang="nl-BE" dirty="0"/>
              <a:t> </a:t>
            </a:r>
            <a:r>
              <a:rPr lang="nl-BE" dirty="0" err="1"/>
              <a:t>about</a:t>
            </a:r>
            <a:r>
              <a:rPr lang="nl-BE" dirty="0"/>
              <a:t>?</a:t>
            </a:r>
          </a:p>
        </p:txBody>
      </p:sp>
      <p:pic>
        <p:nvPicPr>
          <p:cNvPr id="4" name="Afbeelding 3">
            <a:extLst>
              <a:ext uri="{FF2B5EF4-FFF2-40B4-BE49-F238E27FC236}">
                <a16:creationId xmlns:a16="http://schemas.microsoft.com/office/drawing/2014/main" xmlns="" id="{379663A0-23C2-48E7-B19C-2BEDC9D5CAF2}"/>
              </a:ext>
            </a:extLst>
          </p:cNvPr>
          <p:cNvPicPr>
            <a:picLocks noChangeAspect="1"/>
          </p:cNvPicPr>
          <p:nvPr/>
        </p:nvPicPr>
        <p:blipFill>
          <a:blip r:embed="rId3"/>
          <a:stretch>
            <a:fillRect/>
          </a:stretch>
        </p:blipFill>
        <p:spPr>
          <a:xfrm>
            <a:off x="3866868" y="882110"/>
            <a:ext cx="7628960" cy="4960149"/>
          </a:xfrm>
          <a:prstGeom prst="rect">
            <a:avLst/>
          </a:prstGeom>
        </p:spPr>
      </p:pic>
      <p:sp>
        <p:nvSpPr>
          <p:cNvPr id="5" name="Tekstvak 5">
            <a:extLst>
              <a:ext uri="{FF2B5EF4-FFF2-40B4-BE49-F238E27FC236}">
                <a16:creationId xmlns:a16="http://schemas.microsoft.com/office/drawing/2014/main" xmlns="" id="{EFA00BDD-5492-4481-9C79-A97F06A4B0F8}"/>
              </a:ext>
            </a:extLst>
          </p:cNvPr>
          <p:cNvSpPr txBox="1"/>
          <p:nvPr/>
        </p:nvSpPr>
        <p:spPr>
          <a:xfrm>
            <a:off x="401086" y="6591580"/>
            <a:ext cx="8124340" cy="246221"/>
          </a:xfrm>
          <a:prstGeom prst="rect">
            <a:avLst/>
          </a:prstGeom>
          <a:noFill/>
        </p:spPr>
        <p:txBody>
          <a:bodyPr wrap="none" rtlCol="0">
            <a:spAutoFit/>
          </a:bodyPr>
          <a:lstStyle/>
          <a:p>
            <a:r>
              <a:rPr lang="nl-BE" sz="1000" dirty="0"/>
              <a:t>* Source: McKinsey: </a:t>
            </a:r>
            <a:r>
              <a:rPr lang="nl-BE" sz="1000" dirty="0">
                <a:hlinkClick r:id="rId4"/>
              </a:rPr>
              <a:t>https://www.mckinsey.com/business-functions/organization/our-insights/the-five-trademarks-of-agile-organizations</a:t>
            </a:r>
            <a:endParaRPr lang="nl-BE" sz="1000" dirty="0"/>
          </a:p>
        </p:txBody>
      </p:sp>
      <p:grpSp>
        <p:nvGrpSpPr>
          <p:cNvPr id="12" name="Group 11">
            <a:extLst>
              <a:ext uri="{FF2B5EF4-FFF2-40B4-BE49-F238E27FC236}">
                <a16:creationId xmlns:a16="http://schemas.microsoft.com/office/drawing/2014/main" xmlns="" id="{0F6FC0C2-CE13-4AFE-A4E4-1D69F2EE2B7E}"/>
              </a:ext>
            </a:extLst>
          </p:cNvPr>
          <p:cNvGrpSpPr/>
          <p:nvPr/>
        </p:nvGrpSpPr>
        <p:grpSpPr>
          <a:xfrm>
            <a:off x="11232149" y="65891"/>
            <a:ext cx="723475" cy="762952"/>
            <a:chOff x="252919" y="257277"/>
            <a:chExt cx="1303875" cy="1303875"/>
          </a:xfrm>
        </p:grpSpPr>
        <p:sp>
          <p:nvSpPr>
            <p:cNvPr id="13" name="Oval 12">
              <a:extLst>
                <a:ext uri="{FF2B5EF4-FFF2-40B4-BE49-F238E27FC236}">
                  <a16:creationId xmlns:a16="http://schemas.microsoft.com/office/drawing/2014/main" xmlns="" id="{B08B9605-F6D9-42D0-B3E7-6D50ABAD3516}"/>
                </a:ext>
              </a:extLst>
            </p:cNvPr>
            <p:cNvSpPr/>
            <p:nvPr/>
          </p:nvSpPr>
          <p:spPr>
            <a:xfrm>
              <a:off x="252919" y="257277"/>
              <a:ext cx="1303875" cy="1303875"/>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14" name="Rectangle 13" descr="Thought bubble">
              <a:extLst>
                <a:ext uri="{FF2B5EF4-FFF2-40B4-BE49-F238E27FC236}">
                  <a16:creationId xmlns:a16="http://schemas.microsoft.com/office/drawing/2014/main" xmlns="" id="{60617FA5-C4A5-4EFA-9BBF-AB127EC866A5}"/>
                </a:ext>
              </a:extLst>
            </p:cNvPr>
            <p:cNvSpPr/>
            <p:nvPr/>
          </p:nvSpPr>
          <p:spPr>
            <a:xfrm>
              <a:off x="530794" y="535152"/>
              <a:ext cx="748125" cy="74812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15" name="Footer Placeholder 14">
            <a:extLst>
              <a:ext uri="{FF2B5EF4-FFF2-40B4-BE49-F238E27FC236}">
                <a16:creationId xmlns:a16="http://schemas.microsoft.com/office/drawing/2014/main" xmlns="" id="{70EDEBA1-C0A2-4617-9F7B-EC71E0D2CF72}"/>
              </a:ext>
            </a:extLst>
          </p:cNvPr>
          <p:cNvSpPr>
            <a:spLocks noGrp="1"/>
          </p:cNvSpPr>
          <p:nvPr>
            <p:ph type="ftr" sz="quarter" idx="11"/>
          </p:nvPr>
        </p:nvSpPr>
        <p:spPr/>
        <p:txBody>
          <a:bodyPr/>
          <a:lstStyle/>
          <a:p>
            <a:r>
              <a:rPr lang="en-US"/>
              <a:t>Risk Management in an AGILE environment</a:t>
            </a:r>
            <a:endParaRPr lang="en-US" dirty="0"/>
          </a:p>
        </p:txBody>
      </p:sp>
      <p:sp>
        <p:nvSpPr>
          <p:cNvPr id="16" name="Slide Number Placeholder 15">
            <a:extLst>
              <a:ext uri="{FF2B5EF4-FFF2-40B4-BE49-F238E27FC236}">
                <a16:creationId xmlns:a16="http://schemas.microsoft.com/office/drawing/2014/main" xmlns="" id="{61578596-EE6A-48EE-AB65-A51F45CC12AA}"/>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3473131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AA2F3B1-8A4F-4985-904F-C23858A07BBF}"/>
              </a:ext>
            </a:extLst>
          </p:cNvPr>
          <p:cNvPicPr>
            <a:picLocks noChangeAspect="1"/>
          </p:cNvPicPr>
          <p:nvPr/>
        </p:nvPicPr>
        <p:blipFill>
          <a:blip r:embed="rId3"/>
          <a:stretch>
            <a:fillRect/>
          </a:stretch>
        </p:blipFill>
        <p:spPr>
          <a:xfrm>
            <a:off x="0" y="0"/>
            <a:ext cx="12192000" cy="6858000"/>
          </a:xfrm>
          <a:prstGeom prst="rect">
            <a:avLst/>
          </a:prstGeom>
          <a:ln>
            <a:noFill/>
          </a:ln>
          <a:effectLst>
            <a:softEdge rad="112500"/>
          </a:effectLst>
        </p:spPr>
      </p:pic>
      <p:sp>
        <p:nvSpPr>
          <p:cNvPr id="7" name="Rectangle: Rounded Corners 6">
            <a:extLst>
              <a:ext uri="{FF2B5EF4-FFF2-40B4-BE49-F238E27FC236}">
                <a16:creationId xmlns:a16="http://schemas.microsoft.com/office/drawing/2014/main" xmlns="" id="{67FC55DF-9313-485F-AC31-719DCD2F82F0}"/>
              </a:ext>
            </a:extLst>
          </p:cNvPr>
          <p:cNvSpPr/>
          <p:nvPr/>
        </p:nvSpPr>
        <p:spPr>
          <a:xfrm>
            <a:off x="931653" y="908649"/>
            <a:ext cx="3962400" cy="954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err="1"/>
              <a:t>Processes</a:t>
            </a:r>
            <a:r>
              <a:rPr lang="nl-BE" sz="2400" dirty="0"/>
              <a:t> </a:t>
            </a:r>
            <a:r>
              <a:rPr lang="nl-BE" sz="2400" dirty="0" err="1"/>
              <a:t>and</a:t>
            </a:r>
            <a:r>
              <a:rPr lang="nl-BE" sz="2400" dirty="0"/>
              <a:t> Tools</a:t>
            </a:r>
          </a:p>
        </p:txBody>
      </p:sp>
      <p:sp>
        <p:nvSpPr>
          <p:cNvPr id="9" name="Rectangle: Rounded Corners 8">
            <a:extLst>
              <a:ext uri="{FF2B5EF4-FFF2-40B4-BE49-F238E27FC236}">
                <a16:creationId xmlns:a16="http://schemas.microsoft.com/office/drawing/2014/main" xmlns="" id="{92BE3508-97E1-4497-8548-1F5729DE6C61}"/>
              </a:ext>
            </a:extLst>
          </p:cNvPr>
          <p:cNvSpPr/>
          <p:nvPr/>
        </p:nvSpPr>
        <p:spPr>
          <a:xfrm>
            <a:off x="931653" y="2122098"/>
            <a:ext cx="3962400" cy="954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Comprehensive </a:t>
            </a:r>
            <a:r>
              <a:rPr lang="nl-BE" sz="2400" dirty="0" err="1"/>
              <a:t>documentation</a:t>
            </a:r>
            <a:endParaRPr lang="nl-BE" sz="2400" dirty="0"/>
          </a:p>
        </p:txBody>
      </p:sp>
      <p:sp>
        <p:nvSpPr>
          <p:cNvPr id="10" name="Rectangle: Rounded Corners 9">
            <a:extLst>
              <a:ext uri="{FF2B5EF4-FFF2-40B4-BE49-F238E27FC236}">
                <a16:creationId xmlns:a16="http://schemas.microsoft.com/office/drawing/2014/main" xmlns="" id="{E5FB54FE-BD99-4DC2-B408-0D3E7031E44E}"/>
              </a:ext>
            </a:extLst>
          </p:cNvPr>
          <p:cNvSpPr/>
          <p:nvPr/>
        </p:nvSpPr>
        <p:spPr>
          <a:xfrm>
            <a:off x="931653" y="3335547"/>
            <a:ext cx="3962400" cy="954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Contract </a:t>
            </a:r>
            <a:r>
              <a:rPr lang="nl-BE" sz="2400" dirty="0" err="1"/>
              <a:t>negotiation</a:t>
            </a:r>
            <a:endParaRPr lang="nl-BE" sz="2400" dirty="0"/>
          </a:p>
        </p:txBody>
      </p:sp>
      <p:sp>
        <p:nvSpPr>
          <p:cNvPr id="11" name="Rectangle: Rounded Corners 10">
            <a:extLst>
              <a:ext uri="{FF2B5EF4-FFF2-40B4-BE49-F238E27FC236}">
                <a16:creationId xmlns:a16="http://schemas.microsoft.com/office/drawing/2014/main" xmlns="" id="{F1EFBFF2-F66B-4ADA-8EA3-803E621F336D}"/>
              </a:ext>
            </a:extLst>
          </p:cNvPr>
          <p:cNvSpPr/>
          <p:nvPr/>
        </p:nvSpPr>
        <p:spPr>
          <a:xfrm>
            <a:off x="931653" y="4548996"/>
            <a:ext cx="3962400" cy="954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err="1"/>
              <a:t>Following</a:t>
            </a:r>
            <a:r>
              <a:rPr lang="nl-BE" sz="2400" dirty="0"/>
              <a:t> a plan</a:t>
            </a:r>
          </a:p>
        </p:txBody>
      </p:sp>
      <p:sp>
        <p:nvSpPr>
          <p:cNvPr id="12" name="Rectangle: Rounded Corners 11">
            <a:extLst>
              <a:ext uri="{FF2B5EF4-FFF2-40B4-BE49-F238E27FC236}">
                <a16:creationId xmlns:a16="http://schemas.microsoft.com/office/drawing/2014/main" xmlns="" id="{56B20EEF-E8A1-4A08-8015-9805AB6613B6}"/>
              </a:ext>
            </a:extLst>
          </p:cNvPr>
          <p:cNvSpPr/>
          <p:nvPr/>
        </p:nvSpPr>
        <p:spPr>
          <a:xfrm>
            <a:off x="6341853" y="908648"/>
            <a:ext cx="3962400" cy="954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err="1"/>
              <a:t>Individuals</a:t>
            </a:r>
            <a:r>
              <a:rPr lang="nl-BE" sz="2400" dirty="0"/>
              <a:t> &amp; </a:t>
            </a:r>
            <a:r>
              <a:rPr lang="nl-BE" sz="2400" dirty="0" err="1"/>
              <a:t>interactions</a:t>
            </a:r>
            <a:endParaRPr lang="nl-BE" sz="2400" dirty="0"/>
          </a:p>
        </p:txBody>
      </p:sp>
      <p:sp>
        <p:nvSpPr>
          <p:cNvPr id="13" name="Rectangle: Rounded Corners 12">
            <a:extLst>
              <a:ext uri="{FF2B5EF4-FFF2-40B4-BE49-F238E27FC236}">
                <a16:creationId xmlns:a16="http://schemas.microsoft.com/office/drawing/2014/main" xmlns="" id="{253634DA-F45E-4C1A-821F-DCE9B08BA8D7}"/>
              </a:ext>
            </a:extLst>
          </p:cNvPr>
          <p:cNvSpPr/>
          <p:nvPr/>
        </p:nvSpPr>
        <p:spPr>
          <a:xfrm>
            <a:off x="6341853" y="2122097"/>
            <a:ext cx="3962400" cy="954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err="1"/>
              <a:t>Working</a:t>
            </a:r>
            <a:r>
              <a:rPr lang="nl-BE" sz="2400" dirty="0"/>
              <a:t> software</a:t>
            </a:r>
          </a:p>
        </p:txBody>
      </p:sp>
      <p:sp>
        <p:nvSpPr>
          <p:cNvPr id="14" name="Rectangle: Rounded Corners 13">
            <a:extLst>
              <a:ext uri="{FF2B5EF4-FFF2-40B4-BE49-F238E27FC236}">
                <a16:creationId xmlns:a16="http://schemas.microsoft.com/office/drawing/2014/main" xmlns="" id="{A4B1C10B-0FC1-4645-A8EA-DBC950683447}"/>
              </a:ext>
            </a:extLst>
          </p:cNvPr>
          <p:cNvSpPr/>
          <p:nvPr/>
        </p:nvSpPr>
        <p:spPr>
          <a:xfrm>
            <a:off x="6341853" y="3335547"/>
            <a:ext cx="3962400" cy="954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Customer </a:t>
            </a:r>
            <a:r>
              <a:rPr lang="nl-BE" sz="2400" dirty="0" err="1"/>
              <a:t>collaboration</a:t>
            </a:r>
            <a:endParaRPr lang="nl-BE" sz="2400" dirty="0"/>
          </a:p>
        </p:txBody>
      </p:sp>
      <p:sp>
        <p:nvSpPr>
          <p:cNvPr id="15" name="Rectangle: Rounded Corners 14">
            <a:extLst>
              <a:ext uri="{FF2B5EF4-FFF2-40B4-BE49-F238E27FC236}">
                <a16:creationId xmlns:a16="http://schemas.microsoft.com/office/drawing/2014/main" xmlns="" id="{82DC067E-5F49-48E4-8868-A62725577C46}"/>
              </a:ext>
            </a:extLst>
          </p:cNvPr>
          <p:cNvSpPr/>
          <p:nvPr/>
        </p:nvSpPr>
        <p:spPr>
          <a:xfrm>
            <a:off x="6341853" y="4548996"/>
            <a:ext cx="3962400" cy="954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err="1"/>
              <a:t>Responding</a:t>
            </a:r>
            <a:r>
              <a:rPr lang="nl-BE" sz="2400" dirty="0"/>
              <a:t> </a:t>
            </a:r>
            <a:r>
              <a:rPr lang="nl-BE" sz="2400" dirty="0" err="1"/>
              <a:t>to</a:t>
            </a:r>
            <a:r>
              <a:rPr lang="nl-BE" sz="2400" dirty="0"/>
              <a:t> change</a:t>
            </a:r>
          </a:p>
        </p:txBody>
      </p:sp>
      <p:sp>
        <p:nvSpPr>
          <p:cNvPr id="18" name="Rectangle: Rounded Corners 17">
            <a:extLst>
              <a:ext uri="{FF2B5EF4-FFF2-40B4-BE49-F238E27FC236}">
                <a16:creationId xmlns:a16="http://schemas.microsoft.com/office/drawing/2014/main" xmlns="" id="{4D992E7F-9C98-454A-A725-176C64139D9E}"/>
              </a:ext>
            </a:extLst>
          </p:cNvPr>
          <p:cNvSpPr/>
          <p:nvPr/>
        </p:nvSpPr>
        <p:spPr>
          <a:xfrm rot="19944114">
            <a:off x="-651952" y="3097496"/>
            <a:ext cx="13495571" cy="501445"/>
          </a:xfrm>
          <a:prstGeom prst="roundRect">
            <a:avLst/>
          </a:prstGeom>
          <a:solidFill>
            <a:srgbClr val="FFFF00"/>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a:solidFill>
                  <a:schemeClr val="tx1"/>
                </a:solidFill>
              </a:rPr>
              <a:t>DO NOT CROSS - DO NOT CROSS - DO NOT CROSS - DO NOT CROSS - DO NOT CROSS</a:t>
            </a:r>
          </a:p>
        </p:txBody>
      </p:sp>
      <p:grpSp>
        <p:nvGrpSpPr>
          <p:cNvPr id="22" name="Group 21">
            <a:extLst>
              <a:ext uri="{FF2B5EF4-FFF2-40B4-BE49-F238E27FC236}">
                <a16:creationId xmlns:a16="http://schemas.microsoft.com/office/drawing/2014/main" xmlns="" id="{4AB9AAE1-2CDA-4E43-93DE-1DBB864B478C}"/>
              </a:ext>
            </a:extLst>
          </p:cNvPr>
          <p:cNvGrpSpPr/>
          <p:nvPr/>
        </p:nvGrpSpPr>
        <p:grpSpPr>
          <a:xfrm>
            <a:off x="11232149" y="65891"/>
            <a:ext cx="723475" cy="762952"/>
            <a:chOff x="252919" y="257277"/>
            <a:chExt cx="1303875" cy="1303875"/>
          </a:xfrm>
        </p:grpSpPr>
        <p:sp>
          <p:nvSpPr>
            <p:cNvPr id="23" name="Oval 22">
              <a:extLst>
                <a:ext uri="{FF2B5EF4-FFF2-40B4-BE49-F238E27FC236}">
                  <a16:creationId xmlns:a16="http://schemas.microsoft.com/office/drawing/2014/main" xmlns="" id="{E7E82CEE-D4BD-4A0C-AA37-5DBB2008CFEA}"/>
                </a:ext>
              </a:extLst>
            </p:cNvPr>
            <p:cNvSpPr/>
            <p:nvPr/>
          </p:nvSpPr>
          <p:spPr>
            <a:xfrm>
              <a:off x="252919" y="257277"/>
              <a:ext cx="1303875" cy="1303875"/>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24" name="Rectangle 23" descr="Thought bubble">
              <a:extLst>
                <a:ext uri="{FF2B5EF4-FFF2-40B4-BE49-F238E27FC236}">
                  <a16:creationId xmlns:a16="http://schemas.microsoft.com/office/drawing/2014/main" xmlns="" id="{532F5D9C-2843-44AD-9649-D878E17A6F1A}"/>
                </a:ext>
              </a:extLst>
            </p:cNvPr>
            <p:cNvSpPr/>
            <p:nvPr/>
          </p:nvSpPr>
          <p:spPr>
            <a:xfrm>
              <a:off x="530794" y="535152"/>
              <a:ext cx="748125" cy="74812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25" name="Footer Placeholder 24">
            <a:extLst>
              <a:ext uri="{FF2B5EF4-FFF2-40B4-BE49-F238E27FC236}">
                <a16:creationId xmlns:a16="http://schemas.microsoft.com/office/drawing/2014/main" xmlns="" id="{5F33ACCA-1BBE-495F-83EF-54822193CF41}"/>
              </a:ext>
            </a:extLst>
          </p:cNvPr>
          <p:cNvSpPr>
            <a:spLocks noGrp="1"/>
          </p:cNvSpPr>
          <p:nvPr>
            <p:ph type="ftr" sz="quarter" idx="11"/>
          </p:nvPr>
        </p:nvSpPr>
        <p:spPr/>
        <p:txBody>
          <a:bodyPr/>
          <a:lstStyle/>
          <a:p>
            <a:r>
              <a:rPr lang="en-US"/>
              <a:t>Risk Management in an AGILE environment</a:t>
            </a:r>
            <a:endParaRPr lang="en-US" dirty="0"/>
          </a:p>
        </p:txBody>
      </p:sp>
      <p:sp>
        <p:nvSpPr>
          <p:cNvPr id="26" name="Slide Number Placeholder 25">
            <a:extLst>
              <a:ext uri="{FF2B5EF4-FFF2-40B4-BE49-F238E27FC236}">
                <a16:creationId xmlns:a16="http://schemas.microsoft.com/office/drawing/2014/main" xmlns="" id="{15D3D6D5-D09C-4C2C-B16B-FA77A1EDD1BF}"/>
              </a:ext>
            </a:extLst>
          </p:cNvPr>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208931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 calcmode="lin" valueType="num">
                                      <p:cBhvr>
                                        <p:cTn id="45" dur="1000" fill="hold"/>
                                        <p:tgtEl>
                                          <p:spTgt spid="18"/>
                                        </p:tgtEl>
                                        <p:attrNameLst>
                                          <p:attrName>style.rotation</p:attrName>
                                        </p:attrNameLst>
                                      </p:cBhvr>
                                      <p:tavLst>
                                        <p:tav tm="0">
                                          <p:val>
                                            <p:fltVal val="90"/>
                                          </p:val>
                                        </p:tav>
                                        <p:tav tm="100000">
                                          <p:val>
                                            <p:fltVal val="0"/>
                                          </p:val>
                                        </p:tav>
                                      </p:tavLst>
                                    </p:anim>
                                    <p:animEffect transition="in" filter="fade">
                                      <p:cBhvr>
                                        <p:cTn id="4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0F9DE327-AEAE-44B2-8483-660A265AE3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lowchart: Connector 39">
            <a:extLst>
              <a:ext uri="{FF2B5EF4-FFF2-40B4-BE49-F238E27FC236}">
                <a16:creationId xmlns:a16="http://schemas.microsoft.com/office/drawing/2014/main" xmlns="" id="{2E04AF67-3C49-4BDE-9ACE-F8351F61DBAF}"/>
              </a:ext>
            </a:extLst>
          </p:cNvPr>
          <p:cNvSpPr/>
          <p:nvPr/>
        </p:nvSpPr>
        <p:spPr>
          <a:xfrm>
            <a:off x="7153270" y="5442157"/>
            <a:ext cx="958556" cy="100289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Rectangle: Rounded Corners 32">
            <a:extLst>
              <a:ext uri="{FF2B5EF4-FFF2-40B4-BE49-F238E27FC236}">
                <a16:creationId xmlns:a16="http://schemas.microsoft.com/office/drawing/2014/main" xmlns="" id="{83A241C9-794D-4AEE-A3AB-8C35795C521E}"/>
              </a:ext>
            </a:extLst>
          </p:cNvPr>
          <p:cNvSpPr/>
          <p:nvPr/>
        </p:nvSpPr>
        <p:spPr>
          <a:xfrm>
            <a:off x="1578077" y="4122179"/>
            <a:ext cx="5479026" cy="81623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tangle 14">
            <a:extLst>
              <a:ext uri="{FF2B5EF4-FFF2-40B4-BE49-F238E27FC236}">
                <a16:creationId xmlns:a16="http://schemas.microsoft.com/office/drawing/2014/main" xmlns="" id="{C1492CA2-7E37-4577-8E02-1E79AE7EED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2110722-2775-4A70-8182-7C215D42C9B2}"/>
              </a:ext>
            </a:extLst>
          </p:cNvPr>
          <p:cNvSpPr>
            <a:spLocks noGrp="1"/>
          </p:cNvSpPr>
          <p:nvPr>
            <p:ph type="title"/>
          </p:nvPr>
        </p:nvSpPr>
        <p:spPr>
          <a:xfrm>
            <a:off x="8895775" y="1123837"/>
            <a:ext cx="2947482" cy="4601183"/>
          </a:xfrm>
        </p:spPr>
        <p:txBody>
          <a:bodyPr>
            <a:normAutofit/>
          </a:bodyPr>
          <a:lstStyle/>
          <a:p>
            <a:r>
              <a:rPr lang="en-US" dirty="0"/>
              <a:t>How is it set up?</a:t>
            </a:r>
          </a:p>
        </p:txBody>
      </p:sp>
      <p:sp>
        <p:nvSpPr>
          <p:cNvPr id="17" name="Rectangle 16">
            <a:extLst>
              <a:ext uri="{FF2B5EF4-FFF2-40B4-BE49-F238E27FC236}">
                <a16:creationId xmlns:a16="http://schemas.microsoft.com/office/drawing/2014/main" xmlns="" id="{87ACB9FA-C8E8-43F1-868B-D328ECFC3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Rounded Corners 3">
            <a:extLst>
              <a:ext uri="{FF2B5EF4-FFF2-40B4-BE49-F238E27FC236}">
                <a16:creationId xmlns:a16="http://schemas.microsoft.com/office/drawing/2014/main" xmlns="" id="{1C13D421-5C0E-45E5-AFFB-90CB7320104A}"/>
              </a:ext>
            </a:extLst>
          </p:cNvPr>
          <p:cNvSpPr/>
          <p:nvPr/>
        </p:nvSpPr>
        <p:spPr>
          <a:xfrm>
            <a:off x="1828800" y="1231490"/>
            <a:ext cx="1489587" cy="4855160"/>
          </a:xfrm>
          <a:prstGeom prst="roundRect">
            <a:avLst/>
          </a:prstGeom>
          <a:noFill/>
          <a:ln w="254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6">
            <a:extLst>
              <a:ext uri="{FF2B5EF4-FFF2-40B4-BE49-F238E27FC236}">
                <a16:creationId xmlns:a16="http://schemas.microsoft.com/office/drawing/2014/main" xmlns="" id="{049725CB-8836-48D1-9275-17C27D90996F}"/>
              </a:ext>
            </a:extLst>
          </p:cNvPr>
          <p:cNvPicPr>
            <a:picLocks noChangeAspect="1"/>
          </p:cNvPicPr>
          <p:nvPr/>
        </p:nvPicPr>
        <p:blipFill>
          <a:blip r:embed="rId3"/>
          <a:stretch>
            <a:fillRect/>
          </a:stretch>
        </p:blipFill>
        <p:spPr>
          <a:xfrm>
            <a:off x="2347374" y="1578077"/>
            <a:ext cx="452438" cy="681038"/>
          </a:xfrm>
          <a:prstGeom prst="rect">
            <a:avLst/>
          </a:prstGeom>
        </p:spPr>
      </p:pic>
      <p:pic>
        <p:nvPicPr>
          <p:cNvPr id="12" name="Picture 11">
            <a:extLst>
              <a:ext uri="{FF2B5EF4-FFF2-40B4-BE49-F238E27FC236}">
                <a16:creationId xmlns:a16="http://schemas.microsoft.com/office/drawing/2014/main" xmlns="" id="{23C392D9-A219-433A-B656-8B6130A66ACE}"/>
              </a:ext>
            </a:extLst>
          </p:cNvPr>
          <p:cNvPicPr>
            <a:picLocks noChangeAspect="1"/>
          </p:cNvPicPr>
          <p:nvPr/>
        </p:nvPicPr>
        <p:blipFill>
          <a:blip r:embed="rId3"/>
          <a:stretch>
            <a:fillRect/>
          </a:stretch>
        </p:blipFill>
        <p:spPr>
          <a:xfrm>
            <a:off x="2347374" y="2453148"/>
            <a:ext cx="452438" cy="681038"/>
          </a:xfrm>
          <a:prstGeom prst="rect">
            <a:avLst/>
          </a:prstGeom>
        </p:spPr>
      </p:pic>
      <p:pic>
        <p:nvPicPr>
          <p:cNvPr id="14" name="Picture 13">
            <a:extLst>
              <a:ext uri="{FF2B5EF4-FFF2-40B4-BE49-F238E27FC236}">
                <a16:creationId xmlns:a16="http://schemas.microsoft.com/office/drawing/2014/main" xmlns="" id="{471BF6C4-E930-4DEE-9B46-976F69C5158A}"/>
              </a:ext>
            </a:extLst>
          </p:cNvPr>
          <p:cNvPicPr>
            <a:picLocks noChangeAspect="1"/>
          </p:cNvPicPr>
          <p:nvPr/>
        </p:nvPicPr>
        <p:blipFill>
          <a:blip r:embed="rId3"/>
          <a:stretch>
            <a:fillRect/>
          </a:stretch>
        </p:blipFill>
        <p:spPr>
          <a:xfrm>
            <a:off x="2347374" y="3328219"/>
            <a:ext cx="452438" cy="681038"/>
          </a:xfrm>
          <a:prstGeom prst="rect">
            <a:avLst/>
          </a:prstGeom>
        </p:spPr>
      </p:pic>
      <p:pic>
        <p:nvPicPr>
          <p:cNvPr id="16" name="Picture 15">
            <a:extLst>
              <a:ext uri="{FF2B5EF4-FFF2-40B4-BE49-F238E27FC236}">
                <a16:creationId xmlns:a16="http://schemas.microsoft.com/office/drawing/2014/main" xmlns="" id="{D055254F-AEE3-49BE-8CE4-ED70CFA1D162}"/>
              </a:ext>
            </a:extLst>
          </p:cNvPr>
          <p:cNvPicPr>
            <a:picLocks noChangeAspect="1"/>
          </p:cNvPicPr>
          <p:nvPr/>
        </p:nvPicPr>
        <p:blipFill>
          <a:blip r:embed="rId3"/>
          <a:stretch>
            <a:fillRect/>
          </a:stretch>
        </p:blipFill>
        <p:spPr>
          <a:xfrm>
            <a:off x="2354748" y="4203290"/>
            <a:ext cx="452438" cy="681038"/>
          </a:xfrm>
          <a:prstGeom prst="rect">
            <a:avLst/>
          </a:prstGeom>
        </p:spPr>
      </p:pic>
      <p:pic>
        <p:nvPicPr>
          <p:cNvPr id="18" name="Picture 17">
            <a:extLst>
              <a:ext uri="{FF2B5EF4-FFF2-40B4-BE49-F238E27FC236}">
                <a16:creationId xmlns:a16="http://schemas.microsoft.com/office/drawing/2014/main" xmlns="" id="{C71587C7-3D04-4779-B347-D8E03B905FA9}"/>
              </a:ext>
            </a:extLst>
          </p:cNvPr>
          <p:cNvPicPr>
            <a:picLocks noChangeAspect="1"/>
          </p:cNvPicPr>
          <p:nvPr/>
        </p:nvPicPr>
        <p:blipFill>
          <a:blip r:embed="rId3"/>
          <a:stretch>
            <a:fillRect/>
          </a:stretch>
        </p:blipFill>
        <p:spPr>
          <a:xfrm>
            <a:off x="2367625" y="5078361"/>
            <a:ext cx="452438" cy="681038"/>
          </a:xfrm>
          <a:prstGeom prst="rect">
            <a:avLst/>
          </a:prstGeom>
        </p:spPr>
      </p:pic>
      <p:sp>
        <p:nvSpPr>
          <p:cNvPr id="19" name="Rectangle: Rounded Corners 18">
            <a:extLst>
              <a:ext uri="{FF2B5EF4-FFF2-40B4-BE49-F238E27FC236}">
                <a16:creationId xmlns:a16="http://schemas.microsoft.com/office/drawing/2014/main" xmlns="" id="{AF18FA86-5B5A-425C-ABA2-1BFC06171B56}"/>
              </a:ext>
            </a:extLst>
          </p:cNvPr>
          <p:cNvSpPr/>
          <p:nvPr/>
        </p:nvSpPr>
        <p:spPr>
          <a:xfrm>
            <a:off x="3549145" y="1231490"/>
            <a:ext cx="1489587" cy="4855160"/>
          </a:xfrm>
          <a:prstGeom prst="roundRect">
            <a:avLst/>
          </a:prstGeom>
          <a:noFill/>
          <a:ln w="254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0" name="Picture 19">
            <a:extLst>
              <a:ext uri="{FF2B5EF4-FFF2-40B4-BE49-F238E27FC236}">
                <a16:creationId xmlns:a16="http://schemas.microsoft.com/office/drawing/2014/main" xmlns="" id="{B1F6597A-762B-4FB0-9E14-FDEB1941DD20}"/>
              </a:ext>
            </a:extLst>
          </p:cNvPr>
          <p:cNvPicPr>
            <a:picLocks noChangeAspect="1"/>
          </p:cNvPicPr>
          <p:nvPr/>
        </p:nvPicPr>
        <p:blipFill>
          <a:blip r:embed="rId3"/>
          <a:stretch>
            <a:fillRect/>
          </a:stretch>
        </p:blipFill>
        <p:spPr>
          <a:xfrm>
            <a:off x="4067719" y="1578077"/>
            <a:ext cx="452438" cy="681038"/>
          </a:xfrm>
          <a:prstGeom prst="rect">
            <a:avLst/>
          </a:prstGeom>
        </p:spPr>
      </p:pic>
      <p:pic>
        <p:nvPicPr>
          <p:cNvPr id="21" name="Picture 20">
            <a:extLst>
              <a:ext uri="{FF2B5EF4-FFF2-40B4-BE49-F238E27FC236}">
                <a16:creationId xmlns:a16="http://schemas.microsoft.com/office/drawing/2014/main" xmlns="" id="{EEC54020-F08A-49D2-8101-95804C18D55D}"/>
              </a:ext>
            </a:extLst>
          </p:cNvPr>
          <p:cNvPicPr>
            <a:picLocks noChangeAspect="1"/>
          </p:cNvPicPr>
          <p:nvPr/>
        </p:nvPicPr>
        <p:blipFill>
          <a:blip r:embed="rId3"/>
          <a:stretch>
            <a:fillRect/>
          </a:stretch>
        </p:blipFill>
        <p:spPr>
          <a:xfrm>
            <a:off x="4067719" y="2453148"/>
            <a:ext cx="452438" cy="681038"/>
          </a:xfrm>
          <a:prstGeom prst="rect">
            <a:avLst/>
          </a:prstGeom>
        </p:spPr>
      </p:pic>
      <p:pic>
        <p:nvPicPr>
          <p:cNvPr id="22" name="Picture 21">
            <a:extLst>
              <a:ext uri="{FF2B5EF4-FFF2-40B4-BE49-F238E27FC236}">
                <a16:creationId xmlns:a16="http://schemas.microsoft.com/office/drawing/2014/main" xmlns="" id="{69D71E3B-5938-45AF-8ECE-96C631965C26}"/>
              </a:ext>
            </a:extLst>
          </p:cNvPr>
          <p:cNvPicPr>
            <a:picLocks noChangeAspect="1"/>
          </p:cNvPicPr>
          <p:nvPr/>
        </p:nvPicPr>
        <p:blipFill>
          <a:blip r:embed="rId3"/>
          <a:stretch>
            <a:fillRect/>
          </a:stretch>
        </p:blipFill>
        <p:spPr>
          <a:xfrm>
            <a:off x="4067719" y="3328219"/>
            <a:ext cx="452438" cy="681038"/>
          </a:xfrm>
          <a:prstGeom prst="rect">
            <a:avLst/>
          </a:prstGeom>
        </p:spPr>
      </p:pic>
      <p:pic>
        <p:nvPicPr>
          <p:cNvPr id="23" name="Picture 22">
            <a:extLst>
              <a:ext uri="{FF2B5EF4-FFF2-40B4-BE49-F238E27FC236}">
                <a16:creationId xmlns:a16="http://schemas.microsoft.com/office/drawing/2014/main" xmlns="" id="{87D25059-C01F-4CD1-8A92-AB9D631253C5}"/>
              </a:ext>
            </a:extLst>
          </p:cNvPr>
          <p:cNvPicPr>
            <a:picLocks noChangeAspect="1"/>
          </p:cNvPicPr>
          <p:nvPr/>
        </p:nvPicPr>
        <p:blipFill>
          <a:blip r:embed="rId3"/>
          <a:stretch>
            <a:fillRect/>
          </a:stretch>
        </p:blipFill>
        <p:spPr>
          <a:xfrm>
            <a:off x="4075093" y="4203290"/>
            <a:ext cx="452438" cy="681038"/>
          </a:xfrm>
          <a:prstGeom prst="rect">
            <a:avLst/>
          </a:prstGeom>
        </p:spPr>
      </p:pic>
      <p:pic>
        <p:nvPicPr>
          <p:cNvPr id="24" name="Picture 23">
            <a:extLst>
              <a:ext uri="{FF2B5EF4-FFF2-40B4-BE49-F238E27FC236}">
                <a16:creationId xmlns:a16="http://schemas.microsoft.com/office/drawing/2014/main" xmlns="" id="{3DFBAB13-9DF5-4D53-B44E-9EAF18A33DB9}"/>
              </a:ext>
            </a:extLst>
          </p:cNvPr>
          <p:cNvPicPr>
            <a:picLocks noChangeAspect="1"/>
          </p:cNvPicPr>
          <p:nvPr/>
        </p:nvPicPr>
        <p:blipFill>
          <a:blip r:embed="rId3"/>
          <a:stretch>
            <a:fillRect/>
          </a:stretch>
        </p:blipFill>
        <p:spPr>
          <a:xfrm>
            <a:off x="4087970" y="5078361"/>
            <a:ext cx="452438" cy="681038"/>
          </a:xfrm>
          <a:prstGeom prst="rect">
            <a:avLst/>
          </a:prstGeom>
        </p:spPr>
      </p:pic>
      <p:sp>
        <p:nvSpPr>
          <p:cNvPr id="25" name="Rectangle: Rounded Corners 24">
            <a:extLst>
              <a:ext uri="{FF2B5EF4-FFF2-40B4-BE49-F238E27FC236}">
                <a16:creationId xmlns:a16="http://schemas.microsoft.com/office/drawing/2014/main" xmlns="" id="{06D6D140-D407-431E-A630-ED6AB7CD06EC}"/>
              </a:ext>
            </a:extLst>
          </p:cNvPr>
          <p:cNvSpPr/>
          <p:nvPr/>
        </p:nvSpPr>
        <p:spPr>
          <a:xfrm>
            <a:off x="5291763" y="1236406"/>
            <a:ext cx="1489587" cy="4855160"/>
          </a:xfrm>
          <a:prstGeom prst="roundRect">
            <a:avLst/>
          </a:prstGeom>
          <a:noFill/>
          <a:ln w="254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6" name="Picture 25">
            <a:extLst>
              <a:ext uri="{FF2B5EF4-FFF2-40B4-BE49-F238E27FC236}">
                <a16:creationId xmlns:a16="http://schemas.microsoft.com/office/drawing/2014/main" xmlns="" id="{BF87B5D6-4F6F-4919-B2E2-4993F6D7BC34}"/>
              </a:ext>
            </a:extLst>
          </p:cNvPr>
          <p:cNvPicPr>
            <a:picLocks noChangeAspect="1"/>
          </p:cNvPicPr>
          <p:nvPr/>
        </p:nvPicPr>
        <p:blipFill>
          <a:blip r:embed="rId3"/>
          <a:stretch>
            <a:fillRect/>
          </a:stretch>
        </p:blipFill>
        <p:spPr>
          <a:xfrm>
            <a:off x="7416341" y="5609303"/>
            <a:ext cx="452438" cy="681038"/>
          </a:xfrm>
          <a:prstGeom prst="rect">
            <a:avLst/>
          </a:prstGeom>
        </p:spPr>
      </p:pic>
      <p:pic>
        <p:nvPicPr>
          <p:cNvPr id="27" name="Picture 26">
            <a:extLst>
              <a:ext uri="{FF2B5EF4-FFF2-40B4-BE49-F238E27FC236}">
                <a16:creationId xmlns:a16="http://schemas.microsoft.com/office/drawing/2014/main" xmlns="" id="{02582FED-2399-4DDE-9895-4E4FFB79A28A}"/>
              </a:ext>
            </a:extLst>
          </p:cNvPr>
          <p:cNvPicPr>
            <a:picLocks noChangeAspect="1"/>
          </p:cNvPicPr>
          <p:nvPr/>
        </p:nvPicPr>
        <p:blipFill>
          <a:blip r:embed="rId3"/>
          <a:stretch>
            <a:fillRect/>
          </a:stretch>
        </p:blipFill>
        <p:spPr>
          <a:xfrm>
            <a:off x="5810337" y="2458064"/>
            <a:ext cx="452438" cy="681038"/>
          </a:xfrm>
          <a:prstGeom prst="rect">
            <a:avLst/>
          </a:prstGeom>
        </p:spPr>
      </p:pic>
      <p:pic>
        <p:nvPicPr>
          <p:cNvPr id="28" name="Picture 27">
            <a:extLst>
              <a:ext uri="{FF2B5EF4-FFF2-40B4-BE49-F238E27FC236}">
                <a16:creationId xmlns:a16="http://schemas.microsoft.com/office/drawing/2014/main" xmlns="" id="{3F0E1BAD-E7B7-4D2E-B29F-F35D5CAE0196}"/>
              </a:ext>
            </a:extLst>
          </p:cNvPr>
          <p:cNvPicPr>
            <a:picLocks noChangeAspect="1"/>
          </p:cNvPicPr>
          <p:nvPr/>
        </p:nvPicPr>
        <p:blipFill>
          <a:blip r:embed="rId3"/>
          <a:stretch>
            <a:fillRect/>
          </a:stretch>
        </p:blipFill>
        <p:spPr>
          <a:xfrm>
            <a:off x="5810337" y="3333135"/>
            <a:ext cx="452438" cy="681038"/>
          </a:xfrm>
          <a:prstGeom prst="rect">
            <a:avLst/>
          </a:prstGeom>
        </p:spPr>
      </p:pic>
      <p:pic>
        <p:nvPicPr>
          <p:cNvPr id="29" name="Picture 28">
            <a:extLst>
              <a:ext uri="{FF2B5EF4-FFF2-40B4-BE49-F238E27FC236}">
                <a16:creationId xmlns:a16="http://schemas.microsoft.com/office/drawing/2014/main" xmlns="" id="{D8D7B007-1602-4E90-A684-20CAB5AC35FE}"/>
              </a:ext>
            </a:extLst>
          </p:cNvPr>
          <p:cNvPicPr>
            <a:picLocks noChangeAspect="1"/>
          </p:cNvPicPr>
          <p:nvPr/>
        </p:nvPicPr>
        <p:blipFill>
          <a:blip r:embed="rId3"/>
          <a:stretch>
            <a:fillRect/>
          </a:stretch>
        </p:blipFill>
        <p:spPr>
          <a:xfrm>
            <a:off x="5817711" y="4208206"/>
            <a:ext cx="452438" cy="681038"/>
          </a:xfrm>
          <a:prstGeom prst="rect">
            <a:avLst/>
          </a:prstGeom>
        </p:spPr>
      </p:pic>
      <p:pic>
        <p:nvPicPr>
          <p:cNvPr id="30" name="Picture 29">
            <a:extLst>
              <a:ext uri="{FF2B5EF4-FFF2-40B4-BE49-F238E27FC236}">
                <a16:creationId xmlns:a16="http://schemas.microsoft.com/office/drawing/2014/main" xmlns="" id="{39022195-4048-4272-8A36-AC2D38440522}"/>
              </a:ext>
            </a:extLst>
          </p:cNvPr>
          <p:cNvPicPr>
            <a:picLocks noChangeAspect="1"/>
          </p:cNvPicPr>
          <p:nvPr/>
        </p:nvPicPr>
        <p:blipFill>
          <a:blip r:embed="rId3"/>
          <a:stretch>
            <a:fillRect/>
          </a:stretch>
        </p:blipFill>
        <p:spPr>
          <a:xfrm>
            <a:off x="5830588" y="5083277"/>
            <a:ext cx="452438" cy="681038"/>
          </a:xfrm>
          <a:prstGeom prst="rect">
            <a:avLst/>
          </a:prstGeom>
        </p:spPr>
      </p:pic>
      <p:sp>
        <p:nvSpPr>
          <p:cNvPr id="9" name="TextBox 8">
            <a:extLst>
              <a:ext uri="{FF2B5EF4-FFF2-40B4-BE49-F238E27FC236}">
                <a16:creationId xmlns:a16="http://schemas.microsoft.com/office/drawing/2014/main" xmlns="" id="{8E0DBC93-099F-44CB-B1F7-DEE35226653B}"/>
              </a:ext>
            </a:extLst>
          </p:cNvPr>
          <p:cNvSpPr txBox="1"/>
          <p:nvPr/>
        </p:nvSpPr>
        <p:spPr>
          <a:xfrm>
            <a:off x="2199344" y="881494"/>
            <a:ext cx="788999" cy="369332"/>
          </a:xfrm>
          <a:prstGeom prst="rect">
            <a:avLst/>
          </a:prstGeom>
          <a:noFill/>
        </p:spPr>
        <p:txBody>
          <a:bodyPr wrap="none" rtlCol="0">
            <a:spAutoFit/>
          </a:bodyPr>
          <a:lstStyle/>
          <a:p>
            <a:r>
              <a:rPr lang="nl-BE" dirty="0"/>
              <a:t>Squad</a:t>
            </a:r>
          </a:p>
        </p:txBody>
      </p:sp>
      <p:sp>
        <p:nvSpPr>
          <p:cNvPr id="31" name="TextBox 30">
            <a:extLst>
              <a:ext uri="{FF2B5EF4-FFF2-40B4-BE49-F238E27FC236}">
                <a16:creationId xmlns:a16="http://schemas.microsoft.com/office/drawing/2014/main" xmlns="" id="{F1829A49-284B-4D11-9FD3-5B8762DAB07F}"/>
              </a:ext>
            </a:extLst>
          </p:cNvPr>
          <p:cNvSpPr txBox="1"/>
          <p:nvPr/>
        </p:nvSpPr>
        <p:spPr>
          <a:xfrm>
            <a:off x="3899438" y="881494"/>
            <a:ext cx="788999" cy="369332"/>
          </a:xfrm>
          <a:prstGeom prst="rect">
            <a:avLst/>
          </a:prstGeom>
          <a:noFill/>
        </p:spPr>
        <p:txBody>
          <a:bodyPr wrap="none" rtlCol="0">
            <a:spAutoFit/>
          </a:bodyPr>
          <a:lstStyle/>
          <a:p>
            <a:r>
              <a:rPr lang="nl-BE" dirty="0"/>
              <a:t>Squad</a:t>
            </a:r>
          </a:p>
        </p:txBody>
      </p:sp>
      <p:sp>
        <p:nvSpPr>
          <p:cNvPr id="32" name="TextBox 31">
            <a:extLst>
              <a:ext uri="{FF2B5EF4-FFF2-40B4-BE49-F238E27FC236}">
                <a16:creationId xmlns:a16="http://schemas.microsoft.com/office/drawing/2014/main" xmlns="" id="{36B001E3-EFDC-40CA-9066-543049ABBBCF}"/>
              </a:ext>
            </a:extLst>
          </p:cNvPr>
          <p:cNvSpPr txBox="1"/>
          <p:nvPr/>
        </p:nvSpPr>
        <p:spPr>
          <a:xfrm>
            <a:off x="5642056" y="878447"/>
            <a:ext cx="788999" cy="369332"/>
          </a:xfrm>
          <a:prstGeom prst="rect">
            <a:avLst/>
          </a:prstGeom>
          <a:noFill/>
        </p:spPr>
        <p:txBody>
          <a:bodyPr wrap="none" rtlCol="0">
            <a:spAutoFit/>
          </a:bodyPr>
          <a:lstStyle/>
          <a:p>
            <a:r>
              <a:rPr lang="nl-BE" dirty="0"/>
              <a:t>Squad</a:t>
            </a:r>
          </a:p>
        </p:txBody>
      </p:sp>
      <p:sp>
        <p:nvSpPr>
          <p:cNvPr id="10" name="Right Brace 9">
            <a:extLst>
              <a:ext uri="{FF2B5EF4-FFF2-40B4-BE49-F238E27FC236}">
                <a16:creationId xmlns:a16="http://schemas.microsoft.com/office/drawing/2014/main" xmlns="" id="{0CE7619E-ECF4-41C4-A814-8DDA78DAAD26}"/>
              </a:ext>
            </a:extLst>
          </p:cNvPr>
          <p:cNvSpPr/>
          <p:nvPr/>
        </p:nvSpPr>
        <p:spPr>
          <a:xfrm rot="16200000">
            <a:off x="4130387" y="-1692318"/>
            <a:ext cx="349375" cy="495255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 name="TextBox 10">
            <a:extLst>
              <a:ext uri="{FF2B5EF4-FFF2-40B4-BE49-F238E27FC236}">
                <a16:creationId xmlns:a16="http://schemas.microsoft.com/office/drawing/2014/main" xmlns="" id="{BD27E359-136B-4DE3-A58D-BA93AF0A7808}"/>
              </a:ext>
            </a:extLst>
          </p:cNvPr>
          <p:cNvSpPr txBox="1"/>
          <p:nvPr/>
        </p:nvSpPr>
        <p:spPr>
          <a:xfrm>
            <a:off x="3830723" y="208396"/>
            <a:ext cx="966931" cy="461665"/>
          </a:xfrm>
          <a:prstGeom prst="rect">
            <a:avLst/>
          </a:prstGeom>
          <a:noFill/>
        </p:spPr>
        <p:txBody>
          <a:bodyPr wrap="none" rtlCol="0">
            <a:spAutoFit/>
          </a:bodyPr>
          <a:lstStyle/>
          <a:p>
            <a:r>
              <a:rPr lang="nl-BE" sz="2400" dirty="0"/>
              <a:t>TRIBE</a:t>
            </a:r>
          </a:p>
        </p:txBody>
      </p:sp>
      <p:sp>
        <p:nvSpPr>
          <p:cNvPr id="34" name="TextBox 33">
            <a:extLst>
              <a:ext uri="{FF2B5EF4-FFF2-40B4-BE49-F238E27FC236}">
                <a16:creationId xmlns:a16="http://schemas.microsoft.com/office/drawing/2014/main" xmlns="" id="{0468070B-7078-44F7-84A7-F36820F5AB89}"/>
              </a:ext>
            </a:extLst>
          </p:cNvPr>
          <p:cNvSpPr txBox="1"/>
          <p:nvPr/>
        </p:nvSpPr>
        <p:spPr>
          <a:xfrm>
            <a:off x="459182" y="4309919"/>
            <a:ext cx="952505" cy="369332"/>
          </a:xfrm>
          <a:prstGeom prst="rect">
            <a:avLst/>
          </a:prstGeom>
          <a:noFill/>
        </p:spPr>
        <p:txBody>
          <a:bodyPr wrap="none" rtlCol="0">
            <a:spAutoFit/>
          </a:bodyPr>
          <a:lstStyle/>
          <a:p>
            <a:r>
              <a:rPr lang="nl-BE" dirty="0" err="1"/>
              <a:t>Chapter</a:t>
            </a:r>
            <a:endParaRPr lang="nl-BE" dirty="0"/>
          </a:p>
        </p:txBody>
      </p:sp>
      <p:sp>
        <p:nvSpPr>
          <p:cNvPr id="35" name="Speech Bubble: Rectangle with Corners Rounded 34">
            <a:extLst>
              <a:ext uri="{FF2B5EF4-FFF2-40B4-BE49-F238E27FC236}">
                <a16:creationId xmlns:a16="http://schemas.microsoft.com/office/drawing/2014/main" xmlns="" id="{8831C32E-9184-4236-BCA5-DD1316E29348}"/>
              </a:ext>
            </a:extLst>
          </p:cNvPr>
          <p:cNvSpPr/>
          <p:nvPr/>
        </p:nvSpPr>
        <p:spPr>
          <a:xfrm>
            <a:off x="414938" y="5010467"/>
            <a:ext cx="1223872" cy="668592"/>
          </a:xfrm>
          <a:prstGeom prst="wedgeRoundRectCallout">
            <a:avLst>
              <a:gd name="adj1" fmla="val -20833"/>
              <a:gd name="adj2" fmla="val -1018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Expertise </a:t>
            </a:r>
            <a:r>
              <a:rPr lang="nl-BE" dirty="0" err="1"/>
              <a:t>group</a:t>
            </a:r>
            <a:endParaRPr lang="nl-BE" dirty="0"/>
          </a:p>
        </p:txBody>
      </p:sp>
      <p:sp>
        <p:nvSpPr>
          <p:cNvPr id="36" name="Speech Bubble: Rectangle with Corners Rounded 35">
            <a:extLst>
              <a:ext uri="{FF2B5EF4-FFF2-40B4-BE49-F238E27FC236}">
                <a16:creationId xmlns:a16="http://schemas.microsoft.com/office/drawing/2014/main" xmlns="" id="{45732DDA-EB62-4BB3-9196-363BF27FBE9F}"/>
              </a:ext>
            </a:extLst>
          </p:cNvPr>
          <p:cNvSpPr/>
          <p:nvPr/>
        </p:nvSpPr>
        <p:spPr>
          <a:xfrm>
            <a:off x="316607" y="184353"/>
            <a:ext cx="1261470" cy="951272"/>
          </a:xfrm>
          <a:prstGeom prst="wedgeRoundRectCallout">
            <a:avLst>
              <a:gd name="adj1" fmla="val 99655"/>
              <a:gd name="adj2" fmla="val 459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X-</a:t>
            </a:r>
            <a:r>
              <a:rPr lang="nl-BE" dirty="0" err="1"/>
              <a:t>functional</a:t>
            </a:r>
            <a:r>
              <a:rPr lang="nl-BE" dirty="0"/>
              <a:t> team</a:t>
            </a:r>
          </a:p>
        </p:txBody>
      </p:sp>
      <p:sp>
        <p:nvSpPr>
          <p:cNvPr id="37" name="Speech Bubble: Rectangle with Corners Rounded 36">
            <a:extLst>
              <a:ext uri="{FF2B5EF4-FFF2-40B4-BE49-F238E27FC236}">
                <a16:creationId xmlns:a16="http://schemas.microsoft.com/office/drawing/2014/main" xmlns="" id="{44F3B848-369B-42C6-AB19-B3BE0D503820}"/>
              </a:ext>
            </a:extLst>
          </p:cNvPr>
          <p:cNvSpPr/>
          <p:nvPr/>
        </p:nvSpPr>
        <p:spPr>
          <a:xfrm>
            <a:off x="341795" y="1305230"/>
            <a:ext cx="1261470" cy="951272"/>
          </a:xfrm>
          <a:prstGeom prst="wedgeRoundRectCallout">
            <a:avLst>
              <a:gd name="adj1" fmla="val 101409"/>
              <a:gd name="adj2" fmla="val -633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t>Self</a:t>
            </a:r>
            <a:r>
              <a:rPr lang="nl-BE" dirty="0"/>
              <a:t>-steering</a:t>
            </a:r>
          </a:p>
        </p:txBody>
      </p:sp>
      <p:sp>
        <p:nvSpPr>
          <p:cNvPr id="38" name="Speech Bubble: Rectangle with Corners Rounded 37">
            <a:extLst>
              <a:ext uri="{FF2B5EF4-FFF2-40B4-BE49-F238E27FC236}">
                <a16:creationId xmlns:a16="http://schemas.microsoft.com/office/drawing/2014/main" xmlns="" id="{7DC22823-9279-42C9-8125-406A13C87029}"/>
              </a:ext>
            </a:extLst>
          </p:cNvPr>
          <p:cNvSpPr/>
          <p:nvPr/>
        </p:nvSpPr>
        <p:spPr>
          <a:xfrm>
            <a:off x="154857" y="2919591"/>
            <a:ext cx="1420911" cy="1082138"/>
          </a:xfrm>
          <a:prstGeom prst="wedgeRoundRectCallout">
            <a:avLst>
              <a:gd name="adj1" fmla="val -15679"/>
              <a:gd name="adj2" fmla="val 788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Coaching Knowledge </a:t>
            </a:r>
            <a:r>
              <a:rPr lang="nl-BE" dirty="0" err="1"/>
              <a:t>sharing</a:t>
            </a:r>
            <a:endParaRPr lang="nl-BE" dirty="0"/>
          </a:p>
        </p:txBody>
      </p:sp>
      <p:sp>
        <p:nvSpPr>
          <p:cNvPr id="39" name="Callout: Line 38">
            <a:extLst>
              <a:ext uri="{FF2B5EF4-FFF2-40B4-BE49-F238E27FC236}">
                <a16:creationId xmlns:a16="http://schemas.microsoft.com/office/drawing/2014/main" xmlns="" id="{C260F8BC-5E6C-41BC-996F-615EF64B9377}"/>
              </a:ext>
            </a:extLst>
          </p:cNvPr>
          <p:cNvSpPr/>
          <p:nvPr/>
        </p:nvSpPr>
        <p:spPr>
          <a:xfrm>
            <a:off x="6885550" y="109893"/>
            <a:ext cx="2326881" cy="1300798"/>
          </a:xfrm>
          <a:prstGeom prst="borderCallout1">
            <a:avLst>
              <a:gd name="adj1" fmla="val 1743"/>
              <a:gd name="adj2" fmla="val -410"/>
              <a:gd name="adj3" fmla="val 22363"/>
              <a:gd name="adj4" fmla="val -855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Collection of </a:t>
            </a:r>
            <a:r>
              <a:rPr lang="nl-BE" dirty="0" err="1"/>
              <a:t>squads</a:t>
            </a:r>
            <a:r>
              <a:rPr lang="nl-BE" dirty="0"/>
              <a:t> </a:t>
            </a:r>
            <a:r>
              <a:rPr lang="nl-BE" dirty="0" err="1"/>
              <a:t>aligned</a:t>
            </a:r>
            <a:r>
              <a:rPr lang="nl-BE" dirty="0"/>
              <a:t> </a:t>
            </a:r>
            <a:r>
              <a:rPr lang="nl-BE" dirty="0" err="1"/>
              <a:t>with</a:t>
            </a:r>
            <a:r>
              <a:rPr lang="nl-BE" dirty="0"/>
              <a:t> </a:t>
            </a:r>
            <a:r>
              <a:rPr lang="nl-BE" dirty="0" err="1"/>
              <a:t>the</a:t>
            </a:r>
            <a:r>
              <a:rPr lang="nl-BE" dirty="0"/>
              <a:t> business / customer</a:t>
            </a:r>
          </a:p>
        </p:txBody>
      </p:sp>
      <p:sp>
        <p:nvSpPr>
          <p:cNvPr id="41" name="TextBox 40">
            <a:extLst>
              <a:ext uri="{FF2B5EF4-FFF2-40B4-BE49-F238E27FC236}">
                <a16:creationId xmlns:a16="http://schemas.microsoft.com/office/drawing/2014/main" xmlns="" id="{14DFB874-48EE-4176-B272-716062D764F1}"/>
              </a:ext>
            </a:extLst>
          </p:cNvPr>
          <p:cNvSpPr txBox="1"/>
          <p:nvPr/>
        </p:nvSpPr>
        <p:spPr>
          <a:xfrm>
            <a:off x="7907501" y="6297717"/>
            <a:ext cx="1282723" cy="369332"/>
          </a:xfrm>
          <a:prstGeom prst="rect">
            <a:avLst/>
          </a:prstGeom>
          <a:noFill/>
        </p:spPr>
        <p:txBody>
          <a:bodyPr wrap="none" rtlCol="0">
            <a:spAutoFit/>
          </a:bodyPr>
          <a:lstStyle/>
          <a:p>
            <a:r>
              <a:rPr lang="nl-BE" dirty="0"/>
              <a:t>Agile coach</a:t>
            </a:r>
          </a:p>
        </p:txBody>
      </p:sp>
      <p:pic>
        <p:nvPicPr>
          <p:cNvPr id="42" name="Picture 41">
            <a:extLst>
              <a:ext uri="{FF2B5EF4-FFF2-40B4-BE49-F238E27FC236}">
                <a16:creationId xmlns:a16="http://schemas.microsoft.com/office/drawing/2014/main" xmlns="" id="{F7630D39-4061-471D-B1A2-6D51EC71A125}"/>
              </a:ext>
            </a:extLst>
          </p:cNvPr>
          <p:cNvPicPr>
            <a:picLocks noChangeAspect="1"/>
          </p:cNvPicPr>
          <p:nvPr/>
        </p:nvPicPr>
        <p:blipFill>
          <a:blip r:embed="rId3"/>
          <a:stretch>
            <a:fillRect/>
          </a:stretch>
        </p:blipFill>
        <p:spPr>
          <a:xfrm>
            <a:off x="5810336" y="1582993"/>
            <a:ext cx="452438" cy="681038"/>
          </a:xfrm>
          <a:prstGeom prst="rect">
            <a:avLst/>
          </a:prstGeom>
        </p:spPr>
      </p:pic>
      <p:grpSp>
        <p:nvGrpSpPr>
          <p:cNvPr id="46" name="Group 45">
            <a:extLst>
              <a:ext uri="{FF2B5EF4-FFF2-40B4-BE49-F238E27FC236}">
                <a16:creationId xmlns:a16="http://schemas.microsoft.com/office/drawing/2014/main" xmlns="" id="{F7C63D44-FFF1-4686-B748-2724E5A7A35D}"/>
              </a:ext>
            </a:extLst>
          </p:cNvPr>
          <p:cNvGrpSpPr/>
          <p:nvPr/>
        </p:nvGrpSpPr>
        <p:grpSpPr>
          <a:xfrm>
            <a:off x="11232149" y="65891"/>
            <a:ext cx="723475" cy="762952"/>
            <a:chOff x="252919" y="257277"/>
            <a:chExt cx="1303875" cy="1303875"/>
          </a:xfrm>
        </p:grpSpPr>
        <p:sp>
          <p:nvSpPr>
            <p:cNvPr id="47" name="Oval 46">
              <a:extLst>
                <a:ext uri="{FF2B5EF4-FFF2-40B4-BE49-F238E27FC236}">
                  <a16:creationId xmlns:a16="http://schemas.microsoft.com/office/drawing/2014/main" xmlns="" id="{2DB873BD-156F-4E14-9881-BD11CBF821D2}"/>
                </a:ext>
              </a:extLst>
            </p:cNvPr>
            <p:cNvSpPr/>
            <p:nvPr/>
          </p:nvSpPr>
          <p:spPr>
            <a:xfrm>
              <a:off x="252919" y="257277"/>
              <a:ext cx="1303875" cy="1303875"/>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48" name="Rectangle 47" descr="Thought bubble">
              <a:extLst>
                <a:ext uri="{FF2B5EF4-FFF2-40B4-BE49-F238E27FC236}">
                  <a16:creationId xmlns:a16="http://schemas.microsoft.com/office/drawing/2014/main" xmlns="" id="{93B8BC2B-0CFE-4625-9BDF-305CE6BF6247}"/>
                </a:ext>
              </a:extLst>
            </p:cNvPr>
            <p:cNvSpPr/>
            <p:nvPr/>
          </p:nvSpPr>
          <p:spPr>
            <a:xfrm>
              <a:off x="530794" y="535152"/>
              <a:ext cx="748125" cy="74812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49" name="Footer Placeholder 48">
            <a:extLst>
              <a:ext uri="{FF2B5EF4-FFF2-40B4-BE49-F238E27FC236}">
                <a16:creationId xmlns:a16="http://schemas.microsoft.com/office/drawing/2014/main" xmlns="" id="{7D288162-3A35-4787-BEFB-EF1E7CBD68AE}"/>
              </a:ext>
            </a:extLst>
          </p:cNvPr>
          <p:cNvSpPr>
            <a:spLocks noGrp="1"/>
          </p:cNvSpPr>
          <p:nvPr>
            <p:ph type="ftr" sz="quarter" idx="11"/>
          </p:nvPr>
        </p:nvSpPr>
        <p:spPr/>
        <p:txBody>
          <a:bodyPr/>
          <a:lstStyle/>
          <a:p>
            <a:r>
              <a:rPr lang="en-US"/>
              <a:t>Risk Management in an AGILE environment</a:t>
            </a:r>
            <a:endParaRPr lang="en-US" dirty="0"/>
          </a:p>
        </p:txBody>
      </p:sp>
      <p:sp>
        <p:nvSpPr>
          <p:cNvPr id="50" name="Slide Number Placeholder 49">
            <a:extLst>
              <a:ext uri="{FF2B5EF4-FFF2-40B4-BE49-F238E27FC236}">
                <a16:creationId xmlns:a16="http://schemas.microsoft.com/office/drawing/2014/main" xmlns="" id="{63070195-5A17-4ACA-AD9B-87E671A30636}"/>
              </a:ext>
            </a:extLst>
          </p:cNvPr>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255286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3" grpId="0" animBg="1"/>
      <p:bldP spid="4" grpId="0" animBg="1"/>
      <p:bldP spid="19" grpId="0" animBg="1"/>
      <p:bldP spid="25" grpId="0" animBg="1"/>
      <p:bldP spid="9" grpId="0"/>
      <p:bldP spid="31" grpId="0"/>
      <p:bldP spid="32" grpId="0"/>
      <p:bldP spid="10" grpId="0" animBg="1"/>
      <p:bldP spid="11" grpId="0"/>
      <p:bldP spid="34" grpId="0"/>
      <p:bldP spid="35" grpId="0" animBg="1"/>
      <p:bldP spid="36" grpId="0" animBg="1"/>
      <p:bldP spid="37" grpId="0" animBg="1"/>
      <p:bldP spid="38" grpId="0" animBg="1"/>
      <p:bldP spid="39" grpId="0" animBg="1"/>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F3F06-7691-4400-9C51-8CEE52349B2F}"/>
              </a:ext>
            </a:extLst>
          </p:cNvPr>
          <p:cNvSpPr>
            <a:spLocks noGrp="1"/>
          </p:cNvSpPr>
          <p:nvPr>
            <p:ph type="title"/>
          </p:nvPr>
        </p:nvSpPr>
        <p:spPr/>
        <p:txBody>
          <a:bodyPr/>
          <a:lstStyle/>
          <a:p>
            <a:r>
              <a:rPr lang="nl-BE" dirty="0" err="1"/>
              <a:t>What’s</a:t>
            </a:r>
            <a:r>
              <a:rPr lang="nl-BE" dirty="0"/>
              <a:t> Risk Management </a:t>
            </a:r>
            <a:r>
              <a:rPr lang="nl-BE" dirty="0" err="1"/>
              <a:t>all</a:t>
            </a:r>
            <a:r>
              <a:rPr lang="nl-BE" dirty="0"/>
              <a:t> </a:t>
            </a:r>
            <a:r>
              <a:rPr lang="nl-BE" dirty="0" err="1"/>
              <a:t>about</a:t>
            </a:r>
            <a:r>
              <a:rPr lang="nl-BE" dirty="0"/>
              <a:t>?</a:t>
            </a:r>
          </a:p>
        </p:txBody>
      </p:sp>
      <p:sp>
        <p:nvSpPr>
          <p:cNvPr id="7" name="Text Placeholder 6">
            <a:extLst>
              <a:ext uri="{FF2B5EF4-FFF2-40B4-BE49-F238E27FC236}">
                <a16:creationId xmlns:a16="http://schemas.microsoft.com/office/drawing/2014/main" xmlns="" id="{21DD9642-4D7E-49BC-9C32-93278B5C6BA2}"/>
              </a:ext>
            </a:extLst>
          </p:cNvPr>
          <p:cNvSpPr>
            <a:spLocks noGrp="1"/>
          </p:cNvSpPr>
          <p:nvPr>
            <p:ph type="body" sz="quarter" idx="15"/>
          </p:nvPr>
        </p:nvSpPr>
        <p:spPr/>
        <p:txBody>
          <a:bodyPr/>
          <a:lstStyle/>
          <a:p>
            <a:r>
              <a:rPr lang="nl-BE" dirty="0" err="1"/>
              <a:t>Identify</a:t>
            </a:r>
            <a:r>
              <a:rPr lang="nl-BE" dirty="0"/>
              <a:t> &amp; </a:t>
            </a:r>
            <a:r>
              <a:rPr lang="nl-BE" dirty="0" err="1"/>
              <a:t>assess</a:t>
            </a:r>
            <a:endParaRPr lang="nl-BE" dirty="0"/>
          </a:p>
        </p:txBody>
      </p:sp>
      <p:sp>
        <p:nvSpPr>
          <p:cNvPr id="8" name="Text Placeholder 7">
            <a:extLst>
              <a:ext uri="{FF2B5EF4-FFF2-40B4-BE49-F238E27FC236}">
                <a16:creationId xmlns:a16="http://schemas.microsoft.com/office/drawing/2014/main" xmlns="" id="{FFC8277A-C492-46C3-B584-5BE290578E22}"/>
              </a:ext>
            </a:extLst>
          </p:cNvPr>
          <p:cNvSpPr>
            <a:spLocks noGrp="1"/>
          </p:cNvSpPr>
          <p:nvPr>
            <p:ph type="body" sz="quarter" idx="16"/>
          </p:nvPr>
        </p:nvSpPr>
        <p:spPr/>
        <p:txBody>
          <a:bodyPr/>
          <a:lstStyle/>
          <a:p>
            <a:r>
              <a:rPr lang="nl-BE" dirty="0"/>
              <a:t>Risk treatment</a:t>
            </a:r>
          </a:p>
        </p:txBody>
      </p:sp>
      <p:sp>
        <p:nvSpPr>
          <p:cNvPr id="9" name="Text Placeholder 8">
            <a:extLst>
              <a:ext uri="{FF2B5EF4-FFF2-40B4-BE49-F238E27FC236}">
                <a16:creationId xmlns:a16="http://schemas.microsoft.com/office/drawing/2014/main" xmlns="" id="{52264C84-B471-4828-B1FA-F9EC74E0FE2C}"/>
              </a:ext>
            </a:extLst>
          </p:cNvPr>
          <p:cNvSpPr>
            <a:spLocks noGrp="1"/>
          </p:cNvSpPr>
          <p:nvPr>
            <p:ph type="body" sz="quarter" idx="17"/>
          </p:nvPr>
        </p:nvSpPr>
        <p:spPr/>
        <p:txBody>
          <a:bodyPr/>
          <a:lstStyle/>
          <a:p>
            <a:r>
              <a:rPr lang="nl-BE" dirty="0"/>
              <a:t>Monitor &amp; report</a:t>
            </a:r>
          </a:p>
        </p:txBody>
      </p:sp>
      <p:pic>
        <p:nvPicPr>
          <p:cNvPr id="10" name="Picture 2" descr="Afbeeldingsresultaat voor visibility">
            <a:extLst>
              <a:ext uri="{FF2B5EF4-FFF2-40B4-BE49-F238E27FC236}">
                <a16:creationId xmlns:a16="http://schemas.microsoft.com/office/drawing/2014/main" xmlns="" id="{B999347D-FF1D-41F6-9BA7-30BF2DB3CC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06838" y="1988811"/>
            <a:ext cx="2459037" cy="17357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fbeeldingsresultaat voor decide">
            <a:extLst>
              <a:ext uri="{FF2B5EF4-FFF2-40B4-BE49-F238E27FC236}">
                <a16:creationId xmlns:a16="http://schemas.microsoft.com/office/drawing/2014/main" xmlns="" id="{091F407E-312A-4050-A77B-DCDA0EF0563A}"/>
              </a:ext>
            </a:extLst>
          </p:cNvPr>
          <p:cNvPicPr>
            <a:picLocks noGrp="1" noChangeAspect="1" noChangeArrowheads="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6716713" y="1852613"/>
            <a:ext cx="2008187" cy="20081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Afbeeldingsresultaat voor Monitoring">
            <a:extLst>
              <a:ext uri="{FF2B5EF4-FFF2-40B4-BE49-F238E27FC236}">
                <a16:creationId xmlns:a16="http://schemas.microsoft.com/office/drawing/2014/main" xmlns="" id="{81696380-8585-497F-BAF1-07E42AA36CC4}"/>
              </a:ext>
            </a:extLst>
          </p:cNvPr>
          <p:cNvPicPr>
            <a:picLocks noGrp="1" noChangeAspect="1" noChangeArrowheads="1"/>
          </p:cNvPicPr>
          <p:nvPr>
            <p:ph idx="14"/>
          </p:nvPr>
        </p:nvPicPr>
        <p:blipFill>
          <a:blip r:embed="rId5">
            <a:extLst>
              <a:ext uri="{28A0092B-C50C-407E-A947-70E740481C1C}">
                <a14:useLocalDpi xmlns:a14="http://schemas.microsoft.com/office/drawing/2010/main" val="0"/>
              </a:ext>
            </a:extLst>
          </a:blip>
          <a:srcRect/>
          <a:stretch>
            <a:fillRect/>
          </a:stretch>
        </p:blipFill>
        <p:spPr bwMode="auto">
          <a:xfrm>
            <a:off x="9077325" y="2214898"/>
            <a:ext cx="2457450" cy="128361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xmlns="" id="{90AC8F88-C9B5-47E9-AC42-D94B689EBC20}"/>
              </a:ext>
            </a:extLst>
          </p:cNvPr>
          <p:cNvGrpSpPr/>
          <p:nvPr/>
        </p:nvGrpSpPr>
        <p:grpSpPr>
          <a:xfrm>
            <a:off x="11197243" y="83581"/>
            <a:ext cx="723475" cy="762952"/>
            <a:chOff x="5700473" y="4694352"/>
            <a:chExt cx="1303875" cy="1303875"/>
          </a:xfrm>
        </p:grpSpPr>
        <p:sp>
          <p:nvSpPr>
            <p:cNvPr id="17" name="Oval 16">
              <a:extLst>
                <a:ext uri="{FF2B5EF4-FFF2-40B4-BE49-F238E27FC236}">
                  <a16:creationId xmlns:a16="http://schemas.microsoft.com/office/drawing/2014/main" xmlns="" id="{566A47A5-1674-4340-85B5-E8B9D6CB1A48}"/>
                </a:ext>
              </a:extLst>
            </p:cNvPr>
            <p:cNvSpPr/>
            <p:nvPr/>
          </p:nvSpPr>
          <p:spPr>
            <a:xfrm>
              <a:off x="5700473" y="4694352"/>
              <a:ext cx="1303875" cy="1303875"/>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18" name="Rectangle 17" descr="Pencil">
              <a:extLst>
                <a:ext uri="{FF2B5EF4-FFF2-40B4-BE49-F238E27FC236}">
                  <a16:creationId xmlns:a16="http://schemas.microsoft.com/office/drawing/2014/main" xmlns="" id="{4EAE9BE7-D5B2-4D32-989A-170B36F281D2}"/>
                </a:ext>
              </a:extLst>
            </p:cNvPr>
            <p:cNvSpPr/>
            <p:nvPr/>
          </p:nvSpPr>
          <p:spPr>
            <a:xfrm>
              <a:off x="5968588" y="4972226"/>
              <a:ext cx="748125" cy="748125"/>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19" name="Footer Placeholder 18">
            <a:extLst>
              <a:ext uri="{FF2B5EF4-FFF2-40B4-BE49-F238E27FC236}">
                <a16:creationId xmlns:a16="http://schemas.microsoft.com/office/drawing/2014/main" xmlns="" id="{A3EE8478-7EE6-4E57-A68F-93AE4E4666AD}"/>
              </a:ext>
            </a:extLst>
          </p:cNvPr>
          <p:cNvSpPr>
            <a:spLocks noGrp="1"/>
          </p:cNvSpPr>
          <p:nvPr>
            <p:ph type="ftr" sz="quarter" idx="11"/>
          </p:nvPr>
        </p:nvSpPr>
        <p:spPr/>
        <p:txBody>
          <a:bodyPr/>
          <a:lstStyle/>
          <a:p>
            <a:r>
              <a:rPr lang="en-US"/>
              <a:t>Risk Management in an AGILE environment</a:t>
            </a:r>
            <a:endParaRPr lang="en-US" dirty="0"/>
          </a:p>
        </p:txBody>
      </p:sp>
      <p:sp>
        <p:nvSpPr>
          <p:cNvPr id="20" name="Slide Number Placeholder 19">
            <a:extLst>
              <a:ext uri="{FF2B5EF4-FFF2-40B4-BE49-F238E27FC236}">
                <a16:creationId xmlns:a16="http://schemas.microsoft.com/office/drawing/2014/main" xmlns="" id="{41E79FE3-7F8D-4119-A81B-112817F58098}"/>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242734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2FF496-E2EB-497F-B721-3EE228AB1B5A}"/>
              </a:ext>
            </a:extLst>
          </p:cNvPr>
          <p:cNvSpPr>
            <a:spLocks noGrp="1"/>
          </p:cNvSpPr>
          <p:nvPr>
            <p:ph type="title"/>
          </p:nvPr>
        </p:nvSpPr>
        <p:spPr/>
        <p:txBody>
          <a:bodyPr/>
          <a:lstStyle/>
          <a:p>
            <a:r>
              <a:rPr lang="nl-BE" dirty="0"/>
              <a:t>Risk management </a:t>
            </a:r>
            <a:r>
              <a:rPr lang="nl-BE" dirty="0" err="1"/>
              <a:t>Transition</a:t>
            </a:r>
            <a:r>
              <a:rPr lang="nl-BE" dirty="0"/>
              <a:t> </a:t>
            </a:r>
            <a:r>
              <a:rPr lang="nl-BE" dirty="0" err="1"/>
              <a:t>to</a:t>
            </a:r>
            <a:r>
              <a:rPr lang="nl-BE" dirty="0"/>
              <a:t> Agile</a:t>
            </a:r>
          </a:p>
        </p:txBody>
      </p:sp>
      <p:sp>
        <p:nvSpPr>
          <p:cNvPr id="4" name="Text Placeholder 3">
            <a:extLst>
              <a:ext uri="{FF2B5EF4-FFF2-40B4-BE49-F238E27FC236}">
                <a16:creationId xmlns:a16="http://schemas.microsoft.com/office/drawing/2014/main" xmlns="" id="{1120AB0F-8507-45AC-8A7E-342456437751}"/>
              </a:ext>
            </a:extLst>
          </p:cNvPr>
          <p:cNvSpPr>
            <a:spLocks noGrp="1"/>
          </p:cNvSpPr>
          <p:nvPr>
            <p:ph type="body" sz="half" idx="2"/>
          </p:nvPr>
        </p:nvSpPr>
        <p:spPr/>
        <p:txBody>
          <a:bodyPr/>
          <a:lstStyle/>
          <a:p>
            <a:endParaRPr lang="nl-BE"/>
          </a:p>
        </p:txBody>
      </p:sp>
      <p:pic>
        <p:nvPicPr>
          <p:cNvPr id="5" name="Picture 4">
            <a:extLst>
              <a:ext uri="{FF2B5EF4-FFF2-40B4-BE49-F238E27FC236}">
                <a16:creationId xmlns:a16="http://schemas.microsoft.com/office/drawing/2014/main" xmlns="" id="{5484EF7C-51F4-48A0-AC56-85F30EAFBC1B}"/>
              </a:ext>
            </a:extLst>
          </p:cNvPr>
          <p:cNvPicPr>
            <a:picLocks noChangeAspect="1"/>
          </p:cNvPicPr>
          <p:nvPr/>
        </p:nvPicPr>
        <p:blipFill>
          <a:blip r:embed="rId3"/>
          <a:stretch>
            <a:fillRect/>
          </a:stretch>
        </p:blipFill>
        <p:spPr>
          <a:xfrm>
            <a:off x="3442523" y="1696061"/>
            <a:ext cx="8370935" cy="4395094"/>
          </a:xfrm>
          <a:prstGeom prst="rect">
            <a:avLst/>
          </a:prstGeom>
        </p:spPr>
      </p:pic>
      <p:grpSp>
        <p:nvGrpSpPr>
          <p:cNvPr id="9" name="Group 8">
            <a:extLst>
              <a:ext uri="{FF2B5EF4-FFF2-40B4-BE49-F238E27FC236}">
                <a16:creationId xmlns:a16="http://schemas.microsoft.com/office/drawing/2014/main" xmlns="" id="{A29D2A26-ED47-46FC-9806-39650E6CD7D4}"/>
              </a:ext>
            </a:extLst>
          </p:cNvPr>
          <p:cNvGrpSpPr/>
          <p:nvPr/>
        </p:nvGrpSpPr>
        <p:grpSpPr>
          <a:xfrm>
            <a:off x="11197243" y="83581"/>
            <a:ext cx="723475" cy="762952"/>
            <a:chOff x="5700473" y="4694352"/>
            <a:chExt cx="1303875" cy="1303875"/>
          </a:xfrm>
        </p:grpSpPr>
        <p:sp>
          <p:nvSpPr>
            <p:cNvPr id="10" name="Oval 9">
              <a:extLst>
                <a:ext uri="{FF2B5EF4-FFF2-40B4-BE49-F238E27FC236}">
                  <a16:creationId xmlns:a16="http://schemas.microsoft.com/office/drawing/2014/main" xmlns="" id="{B7E56459-7137-4A99-B657-9AC27908183D}"/>
                </a:ext>
              </a:extLst>
            </p:cNvPr>
            <p:cNvSpPr/>
            <p:nvPr/>
          </p:nvSpPr>
          <p:spPr>
            <a:xfrm>
              <a:off x="5700473" y="4694352"/>
              <a:ext cx="1303875" cy="1303875"/>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11" name="Rectangle 10" descr="Pencil">
              <a:extLst>
                <a:ext uri="{FF2B5EF4-FFF2-40B4-BE49-F238E27FC236}">
                  <a16:creationId xmlns:a16="http://schemas.microsoft.com/office/drawing/2014/main" xmlns="" id="{D5E1C4D1-8B76-4581-89B4-058585C4E603}"/>
                </a:ext>
              </a:extLst>
            </p:cNvPr>
            <p:cNvSpPr/>
            <p:nvPr/>
          </p:nvSpPr>
          <p:spPr>
            <a:xfrm>
              <a:off x="5968588" y="4972226"/>
              <a:ext cx="748125" cy="74812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15" name="Footer Placeholder 14">
            <a:extLst>
              <a:ext uri="{FF2B5EF4-FFF2-40B4-BE49-F238E27FC236}">
                <a16:creationId xmlns:a16="http://schemas.microsoft.com/office/drawing/2014/main" xmlns="" id="{2A8D049D-10D5-483A-9BB4-FAB88050B16E}"/>
              </a:ext>
            </a:extLst>
          </p:cNvPr>
          <p:cNvSpPr>
            <a:spLocks noGrp="1"/>
          </p:cNvSpPr>
          <p:nvPr>
            <p:ph type="ftr" sz="quarter" idx="11"/>
          </p:nvPr>
        </p:nvSpPr>
        <p:spPr/>
        <p:txBody>
          <a:bodyPr/>
          <a:lstStyle/>
          <a:p>
            <a:r>
              <a:rPr lang="en-US"/>
              <a:t>Risk Management in an AGILE environment</a:t>
            </a:r>
            <a:endParaRPr lang="en-US" dirty="0"/>
          </a:p>
        </p:txBody>
      </p:sp>
      <p:sp>
        <p:nvSpPr>
          <p:cNvPr id="16" name="Slide Number Placeholder 15">
            <a:extLst>
              <a:ext uri="{FF2B5EF4-FFF2-40B4-BE49-F238E27FC236}">
                <a16:creationId xmlns:a16="http://schemas.microsoft.com/office/drawing/2014/main" xmlns="" id="{A3AB01DB-52CB-44CF-8F03-0DA65C66DF67}"/>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4180745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xmlns="" id="{72AC46CB-E41C-431E-B498-6295C0C5E3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59254"/>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DFE1F858-2A30-4F73-962A-B70A9326A7C2}"/>
              </a:ext>
            </a:extLst>
          </p:cNvPr>
          <p:cNvSpPr>
            <a:spLocks noGrp="1"/>
          </p:cNvSpPr>
          <p:nvPr>
            <p:ph type="title"/>
          </p:nvPr>
        </p:nvSpPr>
        <p:spPr>
          <a:xfrm>
            <a:off x="289248" y="1123837"/>
            <a:ext cx="4998963" cy="1255469"/>
          </a:xfrm>
        </p:spPr>
        <p:txBody>
          <a:bodyPr>
            <a:normAutofit/>
          </a:bodyPr>
          <a:lstStyle/>
          <a:p>
            <a:r>
              <a:rPr lang="en-US" dirty="0"/>
              <a:t>Pillars of Success</a:t>
            </a:r>
          </a:p>
        </p:txBody>
      </p:sp>
      <p:graphicFrame>
        <p:nvGraphicFramePr>
          <p:cNvPr id="4" name="Content Placeholder 3" descr="SmartArt">
            <a:extLst>
              <a:ext uri="{FF2B5EF4-FFF2-40B4-BE49-F238E27FC236}">
                <a16:creationId xmlns:a16="http://schemas.microsoft.com/office/drawing/2014/main" xmlns="" id="{DFE8205B-4C0D-4F7E-A9F7-22AEE49E8EC0}"/>
              </a:ext>
            </a:extLst>
          </p:cNvPr>
          <p:cNvGraphicFramePr>
            <a:graphicFrameLocks noGrp="1"/>
          </p:cNvGraphicFramePr>
          <p:nvPr>
            <p:ph idx="1"/>
            <p:extLst>
              <p:ext uri="{D42A27DB-BD31-4B8C-83A1-F6EECF244321}">
                <p14:modId xmlns:p14="http://schemas.microsoft.com/office/powerpoint/2010/main" val="2448832552"/>
              </p:ext>
            </p:extLst>
          </p:nvPr>
        </p:nvGraphicFramePr>
        <p:xfrm>
          <a:off x="289249" y="2510395"/>
          <a:ext cx="499896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a:extLst>
              <a:ext uri="{FF2B5EF4-FFF2-40B4-BE49-F238E27FC236}">
                <a16:creationId xmlns:a16="http://schemas.microsoft.com/office/drawing/2014/main" xmlns="" id="{299F43F4-AFA1-4EFF-8D02-45C0911CE65E}"/>
              </a:ext>
            </a:extLst>
          </p:cNvPr>
          <p:cNvSpPr>
            <a:spLocks noGrp="1"/>
          </p:cNvSpPr>
          <p:nvPr>
            <p:ph type="ftr" sz="quarter" idx="11"/>
          </p:nvPr>
        </p:nvSpPr>
        <p:spPr/>
        <p:txBody>
          <a:bodyPr/>
          <a:lstStyle/>
          <a:p>
            <a:r>
              <a:rPr lang="en-US" dirty="0"/>
              <a:t>Risk Management in an AGILE environment</a:t>
            </a:r>
          </a:p>
        </p:txBody>
      </p:sp>
      <p:sp>
        <p:nvSpPr>
          <p:cNvPr id="21" name="Slide Number Placeholder 20">
            <a:extLst>
              <a:ext uri="{FF2B5EF4-FFF2-40B4-BE49-F238E27FC236}">
                <a16:creationId xmlns:a16="http://schemas.microsoft.com/office/drawing/2014/main" xmlns="" id="{7CDC2657-767F-4E3D-ADE6-200D4F5492F9}"/>
              </a:ext>
            </a:extLst>
          </p:cNvPr>
          <p:cNvSpPr>
            <a:spLocks noGrp="1"/>
          </p:cNvSpPr>
          <p:nvPr>
            <p:ph type="sldNum" sz="quarter" idx="12"/>
          </p:nvPr>
        </p:nvSpPr>
        <p:spPr>
          <a:xfrm>
            <a:off x="10634135" y="6356350"/>
            <a:ext cx="1530927" cy="418523"/>
          </a:xfrm>
        </p:spPr>
        <p:txBody>
          <a:bodyPr/>
          <a:lstStyle/>
          <a:p>
            <a:fld id="{4FAB73BC-B049-4115-A692-8D63A059BFB8}" type="slidenum">
              <a:rPr lang="en-US" smtClean="0"/>
              <a:pPr/>
              <a:t>7</a:t>
            </a:fld>
            <a:endParaRPr lang="en-US" dirty="0"/>
          </a:p>
        </p:txBody>
      </p:sp>
      <p:pic>
        <p:nvPicPr>
          <p:cNvPr id="6" name="Picture 5">
            <a:extLst>
              <a:ext uri="{FF2B5EF4-FFF2-40B4-BE49-F238E27FC236}">
                <a16:creationId xmlns:a16="http://schemas.microsoft.com/office/drawing/2014/main" xmlns="" id="{E5B29308-68B1-4661-852D-E58D5ED593F9}"/>
              </a:ext>
            </a:extLst>
          </p:cNvPr>
          <p:cNvPicPr>
            <a:picLocks noChangeAspect="1"/>
          </p:cNvPicPr>
          <p:nvPr/>
        </p:nvPicPr>
        <p:blipFill>
          <a:blip r:embed="rId8"/>
          <a:stretch>
            <a:fillRect/>
          </a:stretch>
        </p:blipFill>
        <p:spPr>
          <a:xfrm>
            <a:off x="5611091" y="771518"/>
            <a:ext cx="6220747" cy="4781415"/>
          </a:xfrm>
          <a:prstGeom prst="rect">
            <a:avLst/>
          </a:prstGeom>
        </p:spPr>
      </p:pic>
      <p:grpSp>
        <p:nvGrpSpPr>
          <p:cNvPr id="15" name="Group 14">
            <a:extLst>
              <a:ext uri="{FF2B5EF4-FFF2-40B4-BE49-F238E27FC236}">
                <a16:creationId xmlns:a16="http://schemas.microsoft.com/office/drawing/2014/main" xmlns="" id="{D2E5D72F-9B2B-4D86-AE70-A65327E7A662}"/>
              </a:ext>
            </a:extLst>
          </p:cNvPr>
          <p:cNvGrpSpPr/>
          <p:nvPr/>
        </p:nvGrpSpPr>
        <p:grpSpPr>
          <a:xfrm>
            <a:off x="11371003" y="144476"/>
            <a:ext cx="723475" cy="694681"/>
            <a:chOff x="5444063" y="2777062"/>
            <a:chExt cx="1303875" cy="1303875"/>
          </a:xfrm>
        </p:grpSpPr>
        <p:sp>
          <p:nvSpPr>
            <p:cNvPr id="16" name="Oval 15">
              <a:extLst>
                <a:ext uri="{FF2B5EF4-FFF2-40B4-BE49-F238E27FC236}">
                  <a16:creationId xmlns:a16="http://schemas.microsoft.com/office/drawing/2014/main" xmlns="" id="{BE166E62-70EE-4B81-B9CA-42824123800B}"/>
                </a:ext>
              </a:extLst>
            </p:cNvPr>
            <p:cNvSpPr/>
            <p:nvPr/>
          </p:nvSpPr>
          <p:spPr>
            <a:xfrm>
              <a:off x="5444063" y="2777062"/>
              <a:ext cx="1303875" cy="1303875"/>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17" name="Rectangle 16" descr="Tools">
              <a:extLst>
                <a:ext uri="{FF2B5EF4-FFF2-40B4-BE49-F238E27FC236}">
                  <a16:creationId xmlns:a16="http://schemas.microsoft.com/office/drawing/2014/main" xmlns="" id="{85F16C10-1603-433F-9AEA-86F699AA0B75}"/>
                </a:ext>
              </a:extLst>
            </p:cNvPr>
            <p:cNvSpPr/>
            <p:nvPr/>
          </p:nvSpPr>
          <p:spPr>
            <a:xfrm>
              <a:off x="5721938" y="3054937"/>
              <a:ext cx="748125" cy="748125"/>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7" name="Group 6">
            <a:extLst>
              <a:ext uri="{FF2B5EF4-FFF2-40B4-BE49-F238E27FC236}">
                <a16:creationId xmlns:a16="http://schemas.microsoft.com/office/drawing/2014/main" xmlns="" id="{2CC89CAD-A3A1-4F61-9452-4851F4CFCBFD}"/>
              </a:ext>
            </a:extLst>
          </p:cNvPr>
          <p:cNvGrpSpPr/>
          <p:nvPr/>
        </p:nvGrpSpPr>
        <p:grpSpPr>
          <a:xfrm>
            <a:off x="6808682" y="5253253"/>
            <a:ext cx="804373" cy="833229"/>
            <a:chOff x="7153270" y="5442157"/>
            <a:chExt cx="958556" cy="1002890"/>
          </a:xfrm>
        </p:grpSpPr>
        <p:sp>
          <p:nvSpPr>
            <p:cNvPr id="14" name="Flowchart: Connector 13">
              <a:extLst>
                <a:ext uri="{FF2B5EF4-FFF2-40B4-BE49-F238E27FC236}">
                  <a16:creationId xmlns:a16="http://schemas.microsoft.com/office/drawing/2014/main" xmlns="" id="{AC59C1F8-A0E9-44D3-BAB5-90963342FA4A}"/>
                </a:ext>
              </a:extLst>
            </p:cNvPr>
            <p:cNvSpPr/>
            <p:nvPr/>
          </p:nvSpPr>
          <p:spPr>
            <a:xfrm>
              <a:off x="7153270" y="5442157"/>
              <a:ext cx="958556" cy="100289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8" name="Picture 17">
              <a:extLst>
                <a:ext uri="{FF2B5EF4-FFF2-40B4-BE49-F238E27FC236}">
                  <a16:creationId xmlns:a16="http://schemas.microsoft.com/office/drawing/2014/main" xmlns="" id="{75FF7E1F-B9B0-478B-8812-FA9150732011}"/>
                </a:ext>
              </a:extLst>
            </p:cNvPr>
            <p:cNvPicPr>
              <a:picLocks noChangeAspect="1"/>
            </p:cNvPicPr>
            <p:nvPr/>
          </p:nvPicPr>
          <p:blipFill>
            <a:blip r:embed="rId11"/>
            <a:stretch>
              <a:fillRect/>
            </a:stretch>
          </p:blipFill>
          <p:spPr>
            <a:xfrm>
              <a:off x="7416341" y="5609303"/>
              <a:ext cx="452438" cy="681038"/>
            </a:xfrm>
            <a:prstGeom prst="rect">
              <a:avLst/>
            </a:prstGeom>
          </p:spPr>
        </p:pic>
      </p:grpSp>
      <p:sp>
        <p:nvSpPr>
          <p:cNvPr id="8" name="TextBox 7">
            <a:extLst>
              <a:ext uri="{FF2B5EF4-FFF2-40B4-BE49-F238E27FC236}">
                <a16:creationId xmlns:a16="http://schemas.microsoft.com/office/drawing/2014/main" xmlns="" id="{1FF44874-744D-488E-8E79-90F325B47C4B}"/>
              </a:ext>
            </a:extLst>
          </p:cNvPr>
          <p:cNvSpPr txBox="1"/>
          <p:nvPr/>
        </p:nvSpPr>
        <p:spPr>
          <a:xfrm>
            <a:off x="6649624" y="6110556"/>
            <a:ext cx="1117614" cy="523220"/>
          </a:xfrm>
          <a:prstGeom prst="rect">
            <a:avLst/>
          </a:prstGeom>
          <a:noFill/>
        </p:spPr>
        <p:txBody>
          <a:bodyPr wrap="none" rtlCol="0">
            <a:spAutoFit/>
          </a:bodyPr>
          <a:lstStyle/>
          <a:p>
            <a:pPr algn="ctr"/>
            <a:r>
              <a:rPr lang="nl-BE" sz="1400" dirty="0"/>
              <a:t>Risk</a:t>
            </a:r>
          </a:p>
          <a:p>
            <a:pPr algn="ctr"/>
            <a:r>
              <a:rPr lang="nl-BE" sz="1400" dirty="0" err="1"/>
              <a:t>Ambassador</a:t>
            </a:r>
            <a:endParaRPr lang="nl-BE" sz="1400" dirty="0"/>
          </a:p>
        </p:txBody>
      </p:sp>
      <p:sp>
        <p:nvSpPr>
          <p:cNvPr id="9" name="Oval 8">
            <a:extLst>
              <a:ext uri="{FF2B5EF4-FFF2-40B4-BE49-F238E27FC236}">
                <a16:creationId xmlns:a16="http://schemas.microsoft.com/office/drawing/2014/main" xmlns="" id="{29182029-5E1C-4976-8F70-D3B574BF2317}"/>
              </a:ext>
            </a:extLst>
          </p:cNvPr>
          <p:cNvSpPr/>
          <p:nvPr/>
        </p:nvSpPr>
        <p:spPr>
          <a:xfrm>
            <a:off x="9774380" y="5201455"/>
            <a:ext cx="1655618" cy="13448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 name="Group 18">
            <a:extLst>
              <a:ext uri="{FF2B5EF4-FFF2-40B4-BE49-F238E27FC236}">
                <a16:creationId xmlns:a16="http://schemas.microsoft.com/office/drawing/2014/main" xmlns="" id="{FE674612-2D22-4884-92F7-01772F611989}"/>
              </a:ext>
            </a:extLst>
          </p:cNvPr>
          <p:cNvGrpSpPr/>
          <p:nvPr/>
        </p:nvGrpSpPr>
        <p:grpSpPr>
          <a:xfrm>
            <a:off x="10198202" y="5390537"/>
            <a:ext cx="345106" cy="353638"/>
            <a:chOff x="7153270" y="5442157"/>
            <a:chExt cx="958556" cy="1002890"/>
          </a:xfrm>
        </p:grpSpPr>
        <p:sp>
          <p:nvSpPr>
            <p:cNvPr id="20" name="Flowchart: Connector 19">
              <a:extLst>
                <a:ext uri="{FF2B5EF4-FFF2-40B4-BE49-F238E27FC236}">
                  <a16:creationId xmlns:a16="http://schemas.microsoft.com/office/drawing/2014/main" xmlns="" id="{841608C5-7204-4B7E-8B55-F854ED701E9B}"/>
                </a:ext>
              </a:extLst>
            </p:cNvPr>
            <p:cNvSpPr/>
            <p:nvPr/>
          </p:nvSpPr>
          <p:spPr>
            <a:xfrm>
              <a:off x="7153270" y="5442157"/>
              <a:ext cx="958556" cy="100289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2" name="Picture 21">
              <a:extLst>
                <a:ext uri="{FF2B5EF4-FFF2-40B4-BE49-F238E27FC236}">
                  <a16:creationId xmlns:a16="http://schemas.microsoft.com/office/drawing/2014/main" xmlns="" id="{FD8128A1-8826-488A-9FDB-2D79D70E8D59}"/>
                </a:ext>
              </a:extLst>
            </p:cNvPr>
            <p:cNvPicPr>
              <a:picLocks noChangeAspect="1"/>
            </p:cNvPicPr>
            <p:nvPr/>
          </p:nvPicPr>
          <p:blipFill>
            <a:blip r:embed="rId11"/>
            <a:stretch>
              <a:fillRect/>
            </a:stretch>
          </p:blipFill>
          <p:spPr>
            <a:xfrm>
              <a:off x="7416341" y="5609303"/>
              <a:ext cx="452438" cy="681038"/>
            </a:xfrm>
            <a:prstGeom prst="rect">
              <a:avLst/>
            </a:prstGeom>
          </p:spPr>
        </p:pic>
      </p:grpSp>
      <p:grpSp>
        <p:nvGrpSpPr>
          <p:cNvPr id="23" name="Group 22">
            <a:extLst>
              <a:ext uri="{FF2B5EF4-FFF2-40B4-BE49-F238E27FC236}">
                <a16:creationId xmlns:a16="http://schemas.microsoft.com/office/drawing/2014/main" xmlns="" id="{8D034DAF-6FF7-4AE4-809D-69368EB89F0E}"/>
              </a:ext>
            </a:extLst>
          </p:cNvPr>
          <p:cNvGrpSpPr/>
          <p:nvPr/>
        </p:nvGrpSpPr>
        <p:grpSpPr>
          <a:xfrm>
            <a:off x="10120362" y="5803114"/>
            <a:ext cx="345106" cy="353638"/>
            <a:chOff x="7153270" y="5442157"/>
            <a:chExt cx="958556" cy="1002890"/>
          </a:xfrm>
        </p:grpSpPr>
        <p:sp>
          <p:nvSpPr>
            <p:cNvPr id="24" name="Flowchart: Connector 23">
              <a:extLst>
                <a:ext uri="{FF2B5EF4-FFF2-40B4-BE49-F238E27FC236}">
                  <a16:creationId xmlns:a16="http://schemas.microsoft.com/office/drawing/2014/main" xmlns="" id="{4528A96C-2F26-45DD-B121-0D717D4939EE}"/>
                </a:ext>
              </a:extLst>
            </p:cNvPr>
            <p:cNvSpPr/>
            <p:nvPr/>
          </p:nvSpPr>
          <p:spPr>
            <a:xfrm>
              <a:off x="7153270" y="5442157"/>
              <a:ext cx="958556" cy="100289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5" name="Picture 24">
              <a:extLst>
                <a:ext uri="{FF2B5EF4-FFF2-40B4-BE49-F238E27FC236}">
                  <a16:creationId xmlns:a16="http://schemas.microsoft.com/office/drawing/2014/main" xmlns="" id="{6B5595B4-2811-468A-BC83-153FA64920C8}"/>
                </a:ext>
              </a:extLst>
            </p:cNvPr>
            <p:cNvPicPr>
              <a:picLocks noChangeAspect="1"/>
            </p:cNvPicPr>
            <p:nvPr/>
          </p:nvPicPr>
          <p:blipFill>
            <a:blip r:embed="rId11"/>
            <a:stretch>
              <a:fillRect/>
            </a:stretch>
          </p:blipFill>
          <p:spPr>
            <a:xfrm>
              <a:off x="7416341" y="5609303"/>
              <a:ext cx="452438" cy="681038"/>
            </a:xfrm>
            <a:prstGeom prst="rect">
              <a:avLst/>
            </a:prstGeom>
          </p:spPr>
        </p:pic>
      </p:grpSp>
      <p:grpSp>
        <p:nvGrpSpPr>
          <p:cNvPr id="26" name="Group 25">
            <a:extLst>
              <a:ext uri="{FF2B5EF4-FFF2-40B4-BE49-F238E27FC236}">
                <a16:creationId xmlns:a16="http://schemas.microsoft.com/office/drawing/2014/main" xmlns="" id="{338B0EDC-595C-49CB-99D7-FA3BEA45889C}"/>
              </a:ext>
            </a:extLst>
          </p:cNvPr>
          <p:cNvGrpSpPr/>
          <p:nvPr/>
        </p:nvGrpSpPr>
        <p:grpSpPr>
          <a:xfrm>
            <a:off x="10472678" y="6000430"/>
            <a:ext cx="345106" cy="353638"/>
            <a:chOff x="7153270" y="5442157"/>
            <a:chExt cx="958556" cy="1002890"/>
          </a:xfrm>
        </p:grpSpPr>
        <p:sp>
          <p:nvSpPr>
            <p:cNvPr id="27" name="Flowchart: Connector 26">
              <a:extLst>
                <a:ext uri="{FF2B5EF4-FFF2-40B4-BE49-F238E27FC236}">
                  <a16:creationId xmlns:a16="http://schemas.microsoft.com/office/drawing/2014/main" xmlns="" id="{74B92A59-A552-4A33-BAD3-6B101940D9C5}"/>
                </a:ext>
              </a:extLst>
            </p:cNvPr>
            <p:cNvSpPr/>
            <p:nvPr/>
          </p:nvSpPr>
          <p:spPr>
            <a:xfrm>
              <a:off x="7153270" y="5442157"/>
              <a:ext cx="958556" cy="100289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8" name="Picture 27">
              <a:extLst>
                <a:ext uri="{FF2B5EF4-FFF2-40B4-BE49-F238E27FC236}">
                  <a16:creationId xmlns:a16="http://schemas.microsoft.com/office/drawing/2014/main" xmlns="" id="{4F2A3070-445E-4E83-92C1-4E8FD6893429}"/>
                </a:ext>
              </a:extLst>
            </p:cNvPr>
            <p:cNvPicPr>
              <a:picLocks noChangeAspect="1"/>
            </p:cNvPicPr>
            <p:nvPr/>
          </p:nvPicPr>
          <p:blipFill>
            <a:blip r:embed="rId11"/>
            <a:stretch>
              <a:fillRect/>
            </a:stretch>
          </p:blipFill>
          <p:spPr>
            <a:xfrm>
              <a:off x="7416341" y="5609303"/>
              <a:ext cx="452438" cy="681038"/>
            </a:xfrm>
            <a:prstGeom prst="rect">
              <a:avLst/>
            </a:prstGeom>
          </p:spPr>
        </p:pic>
      </p:grpSp>
      <p:grpSp>
        <p:nvGrpSpPr>
          <p:cNvPr id="29" name="Group 28">
            <a:extLst>
              <a:ext uri="{FF2B5EF4-FFF2-40B4-BE49-F238E27FC236}">
                <a16:creationId xmlns:a16="http://schemas.microsoft.com/office/drawing/2014/main" xmlns="" id="{27826881-81D1-4FA3-AB74-9AA98B1743F3}"/>
              </a:ext>
            </a:extLst>
          </p:cNvPr>
          <p:cNvGrpSpPr/>
          <p:nvPr/>
        </p:nvGrpSpPr>
        <p:grpSpPr>
          <a:xfrm>
            <a:off x="10600388" y="5379802"/>
            <a:ext cx="345106" cy="353638"/>
            <a:chOff x="7153270" y="5442157"/>
            <a:chExt cx="958556" cy="1002890"/>
          </a:xfrm>
        </p:grpSpPr>
        <p:sp>
          <p:nvSpPr>
            <p:cNvPr id="30" name="Flowchart: Connector 29">
              <a:extLst>
                <a:ext uri="{FF2B5EF4-FFF2-40B4-BE49-F238E27FC236}">
                  <a16:creationId xmlns:a16="http://schemas.microsoft.com/office/drawing/2014/main" xmlns="" id="{7DB72141-09AE-4607-9DF0-359254771679}"/>
                </a:ext>
              </a:extLst>
            </p:cNvPr>
            <p:cNvSpPr/>
            <p:nvPr/>
          </p:nvSpPr>
          <p:spPr>
            <a:xfrm>
              <a:off x="7153270" y="5442157"/>
              <a:ext cx="958556" cy="100289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1" name="Picture 30">
              <a:extLst>
                <a:ext uri="{FF2B5EF4-FFF2-40B4-BE49-F238E27FC236}">
                  <a16:creationId xmlns:a16="http://schemas.microsoft.com/office/drawing/2014/main" xmlns="" id="{5BF8857D-9906-430F-8BB4-9B448AF78870}"/>
                </a:ext>
              </a:extLst>
            </p:cNvPr>
            <p:cNvPicPr>
              <a:picLocks noChangeAspect="1"/>
            </p:cNvPicPr>
            <p:nvPr/>
          </p:nvPicPr>
          <p:blipFill>
            <a:blip r:embed="rId11"/>
            <a:stretch>
              <a:fillRect/>
            </a:stretch>
          </p:blipFill>
          <p:spPr>
            <a:xfrm>
              <a:off x="7416341" y="5609303"/>
              <a:ext cx="452438" cy="681038"/>
            </a:xfrm>
            <a:prstGeom prst="rect">
              <a:avLst/>
            </a:prstGeom>
          </p:spPr>
        </p:pic>
      </p:grpSp>
      <p:grpSp>
        <p:nvGrpSpPr>
          <p:cNvPr id="32" name="Group 31">
            <a:extLst>
              <a:ext uri="{FF2B5EF4-FFF2-40B4-BE49-F238E27FC236}">
                <a16:creationId xmlns:a16="http://schemas.microsoft.com/office/drawing/2014/main" xmlns="" id="{68D309A6-9718-41BA-BD02-2CF73B585BEC}"/>
              </a:ext>
            </a:extLst>
          </p:cNvPr>
          <p:cNvGrpSpPr/>
          <p:nvPr/>
        </p:nvGrpSpPr>
        <p:grpSpPr>
          <a:xfrm>
            <a:off x="10804220" y="5722705"/>
            <a:ext cx="345106" cy="353638"/>
            <a:chOff x="7153270" y="5442157"/>
            <a:chExt cx="958556" cy="1002890"/>
          </a:xfrm>
        </p:grpSpPr>
        <p:sp>
          <p:nvSpPr>
            <p:cNvPr id="33" name="Flowchart: Connector 32">
              <a:extLst>
                <a:ext uri="{FF2B5EF4-FFF2-40B4-BE49-F238E27FC236}">
                  <a16:creationId xmlns:a16="http://schemas.microsoft.com/office/drawing/2014/main" xmlns="" id="{D04B0F83-464D-4809-9159-BE4230F265EF}"/>
                </a:ext>
              </a:extLst>
            </p:cNvPr>
            <p:cNvSpPr/>
            <p:nvPr/>
          </p:nvSpPr>
          <p:spPr>
            <a:xfrm>
              <a:off x="7153270" y="5442157"/>
              <a:ext cx="958556" cy="100289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4" name="Picture 33">
              <a:extLst>
                <a:ext uri="{FF2B5EF4-FFF2-40B4-BE49-F238E27FC236}">
                  <a16:creationId xmlns:a16="http://schemas.microsoft.com/office/drawing/2014/main" xmlns="" id="{253B7BAA-691C-4667-90FD-4F11635295CF}"/>
                </a:ext>
              </a:extLst>
            </p:cNvPr>
            <p:cNvPicPr>
              <a:picLocks noChangeAspect="1"/>
            </p:cNvPicPr>
            <p:nvPr/>
          </p:nvPicPr>
          <p:blipFill>
            <a:blip r:embed="rId11"/>
            <a:stretch>
              <a:fillRect/>
            </a:stretch>
          </p:blipFill>
          <p:spPr>
            <a:xfrm>
              <a:off x="7416341" y="5609303"/>
              <a:ext cx="452438" cy="681038"/>
            </a:xfrm>
            <a:prstGeom prst="rect">
              <a:avLst/>
            </a:prstGeom>
          </p:spPr>
        </p:pic>
      </p:grpSp>
      <p:cxnSp>
        <p:nvCxnSpPr>
          <p:cNvPr id="12" name="Straight Arrow Connector 11">
            <a:extLst>
              <a:ext uri="{FF2B5EF4-FFF2-40B4-BE49-F238E27FC236}">
                <a16:creationId xmlns:a16="http://schemas.microsoft.com/office/drawing/2014/main" xmlns="" id="{B0377866-694E-4D8D-A15A-ADF56C87B54F}"/>
              </a:ext>
            </a:extLst>
          </p:cNvPr>
          <p:cNvCxnSpPr>
            <a:stCxn id="14" idx="6"/>
          </p:cNvCxnSpPr>
          <p:nvPr/>
        </p:nvCxnSpPr>
        <p:spPr>
          <a:xfrm>
            <a:off x="7613055" y="5669868"/>
            <a:ext cx="2167730" cy="90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4DF59285-A22F-45AB-81AA-A41572152847}"/>
              </a:ext>
            </a:extLst>
          </p:cNvPr>
          <p:cNvSpPr txBox="1"/>
          <p:nvPr/>
        </p:nvSpPr>
        <p:spPr>
          <a:xfrm>
            <a:off x="11043048" y="4739647"/>
            <a:ext cx="577402" cy="523220"/>
          </a:xfrm>
          <a:prstGeom prst="rect">
            <a:avLst/>
          </a:prstGeom>
          <a:noFill/>
        </p:spPr>
        <p:txBody>
          <a:bodyPr wrap="none" rtlCol="0">
            <a:spAutoFit/>
          </a:bodyPr>
          <a:lstStyle/>
          <a:p>
            <a:pPr algn="ctr"/>
            <a:r>
              <a:rPr lang="nl-BE" sz="1400" dirty="0"/>
              <a:t>Risk</a:t>
            </a:r>
          </a:p>
          <a:p>
            <a:pPr algn="ctr"/>
            <a:r>
              <a:rPr lang="nl-BE" sz="1400" dirty="0"/>
              <a:t>Guild</a:t>
            </a:r>
          </a:p>
        </p:txBody>
      </p:sp>
    </p:spTree>
    <p:extLst>
      <p:ext uri="{BB962C8B-B14F-4D97-AF65-F5344CB8AC3E}">
        <p14:creationId xmlns:p14="http://schemas.microsoft.com/office/powerpoint/2010/main" val="139689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P spid="9" grpId="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3CB108-1BF3-4CD8-A737-E60E45B70C55}"/>
              </a:ext>
            </a:extLst>
          </p:cNvPr>
          <p:cNvSpPr>
            <a:spLocks noGrp="1"/>
          </p:cNvSpPr>
          <p:nvPr>
            <p:ph type="title"/>
          </p:nvPr>
        </p:nvSpPr>
        <p:spPr/>
        <p:txBody>
          <a:bodyPr/>
          <a:lstStyle/>
          <a:p>
            <a:r>
              <a:rPr lang="nl-BE" dirty="0" err="1"/>
              <a:t>Now</a:t>
            </a:r>
            <a:r>
              <a:rPr lang="nl-BE" dirty="0"/>
              <a:t>… </a:t>
            </a:r>
            <a:br>
              <a:rPr lang="nl-BE" dirty="0"/>
            </a:br>
            <a:r>
              <a:rPr lang="nl-BE" dirty="0"/>
              <a:t>How do we manage risk in </a:t>
            </a:r>
            <a:r>
              <a:rPr lang="nl-BE" dirty="0" err="1"/>
              <a:t>the</a:t>
            </a:r>
            <a:r>
              <a:rPr lang="nl-BE" dirty="0"/>
              <a:t> ‘Change’ track?</a:t>
            </a:r>
          </a:p>
        </p:txBody>
      </p:sp>
      <p:graphicFrame>
        <p:nvGraphicFramePr>
          <p:cNvPr id="3" name="Diagram 2">
            <a:extLst>
              <a:ext uri="{FF2B5EF4-FFF2-40B4-BE49-F238E27FC236}">
                <a16:creationId xmlns:a16="http://schemas.microsoft.com/office/drawing/2014/main" xmlns="" id="{9F993793-C206-4A57-B39E-861E02677006}"/>
              </a:ext>
            </a:extLst>
          </p:cNvPr>
          <p:cNvGraphicFramePr/>
          <p:nvPr>
            <p:extLst>
              <p:ext uri="{D42A27DB-BD31-4B8C-83A1-F6EECF244321}">
                <p14:modId xmlns:p14="http://schemas.microsoft.com/office/powerpoint/2010/main" val="2683356366"/>
              </p:ext>
            </p:extLst>
          </p:nvPr>
        </p:nvGraphicFramePr>
        <p:xfrm>
          <a:off x="267356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croll: Vertical 3">
            <a:extLst>
              <a:ext uri="{FF2B5EF4-FFF2-40B4-BE49-F238E27FC236}">
                <a16:creationId xmlns:a16="http://schemas.microsoft.com/office/drawing/2014/main" xmlns="" id="{49F65406-CD4C-4070-89B8-D2C0DC4D4784}"/>
              </a:ext>
            </a:extLst>
          </p:cNvPr>
          <p:cNvSpPr/>
          <p:nvPr/>
        </p:nvSpPr>
        <p:spPr>
          <a:xfrm>
            <a:off x="10064140" y="853905"/>
            <a:ext cx="1474839" cy="174768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Risk Log</a:t>
            </a:r>
          </a:p>
        </p:txBody>
      </p:sp>
      <p:sp>
        <p:nvSpPr>
          <p:cNvPr id="5" name="Scroll: Horizontal 4">
            <a:extLst>
              <a:ext uri="{FF2B5EF4-FFF2-40B4-BE49-F238E27FC236}">
                <a16:creationId xmlns:a16="http://schemas.microsoft.com/office/drawing/2014/main" xmlns="" id="{F6B55334-17B5-490F-B294-64C5F4403E7A}"/>
              </a:ext>
            </a:extLst>
          </p:cNvPr>
          <p:cNvSpPr/>
          <p:nvPr/>
        </p:nvSpPr>
        <p:spPr>
          <a:xfrm>
            <a:off x="9859297" y="4483510"/>
            <a:ext cx="1954161" cy="124151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Risk treatment</a:t>
            </a:r>
          </a:p>
        </p:txBody>
      </p:sp>
      <p:sp>
        <p:nvSpPr>
          <p:cNvPr id="6" name="Arrow: Up-Down 5">
            <a:extLst>
              <a:ext uri="{FF2B5EF4-FFF2-40B4-BE49-F238E27FC236}">
                <a16:creationId xmlns:a16="http://schemas.microsoft.com/office/drawing/2014/main" xmlns="" id="{35D1B5EC-1270-43E8-A733-5832AF4B5DC1}"/>
              </a:ext>
            </a:extLst>
          </p:cNvPr>
          <p:cNvSpPr/>
          <p:nvPr/>
        </p:nvSpPr>
        <p:spPr>
          <a:xfrm>
            <a:off x="10633587" y="2861187"/>
            <a:ext cx="442452" cy="13863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ight Brace 6">
            <a:extLst>
              <a:ext uri="{FF2B5EF4-FFF2-40B4-BE49-F238E27FC236}">
                <a16:creationId xmlns:a16="http://schemas.microsoft.com/office/drawing/2014/main" xmlns="" id="{BE0B100A-3DE5-427C-A070-3025E86F15E3}"/>
              </a:ext>
            </a:extLst>
          </p:cNvPr>
          <p:cNvSpPr/>
          <p:nvPr/>
        </p:nvSpPr>
        <p:spPr>
          <a:xfrm>
            <a:off x="9549581" y="853905"/>
            <a:ext cx="346587" cy="208839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8" name="Right Brace 7">
            <a:extLst>
              <a:ext uri="{FF2B5EF4-FFF2-40B4-BE49-F238E27FC236}">
                <a16:creationId xmlns:a16="http://schemas.microsoft.com/office/drawing/2014/main" xmlns="" id="{C41B352F-9A42-47CD-9682-435109279FC1}"/>
              </a:ext>
            </a:extLst>
          </p:cNvPr>
          <p:cNvSpPr/>
          <p:nvPr/>
        </p:nvSpPr>
        <p:spPr>
          <a:xfrm>
            <a:off x="9543436" y="3439311"/>
            <a:ext cx="346587" cy="2088398"/>
          </a:xfrm>
          <a:prstGeom prst="rightBrace">
            <a:avLst>
              <a:gd name="adj1" fmla="val 8333"/>
              <a:gd name="adj2" fmla="val 5353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grpSp>
        <p:nvGrpSpPr>
          <p:cNvPr id="9" name="Group 8">
            <a:extLst>
              <a:ext uri="{FF2B5EF4-FFF2-40B4-BE49-F238E27FC236}">
                <a16:creationId xmlns:a16="http://schemas.microsoft.com/office/drawing/2014/main" xmlns="" id="{77A48041-021D-4D13-94B6-1F47B8F82FF8}"/>
              </a:ext>
            </a:extLst>
          </p:cNvPr>
          <p:cNvGrpSpPr/>
          <p:nvPr/>
        </p:nvGrpSpPr>
        <p:grpSpPr>
          <a:xfrm>
            <a:off x="11371003" y="144476"/>
            <a:ext cx="723475" cy="694681"/>
            <a:chOff x="5444063" y="2777062"/>
            <a:chExt cx="1303875" cy="1303875"/>
          </a:xfrm>
        </p:grpSpPr>
        <p:sp>
          <p:nvSpPr>
            <p:cNvPr id="10" name="Oval 9">
              <a:extLst>
                <a:ext uri="{FF2B5EF4-FFF2-40B4-BE49-F238E27FC236}">
                  <a16:creationId xmlns:a16="http://schemas.microsoft.com/office/drawing/2014/main" xmlns="" id="{12B74D40-257C-4291-9FF3-EFCCD7A4A75D}"/>
                </a:ext>
              </a:extLst>
            </p:cNvPr>
            <p:cNvSpPr/>
            <p:nvPr/>
          </p:nvSpPr>
          <p:spPr>
            <a:xfrm>
              <a:off x="5444063" y="2777062"/>
              <a:ext cx="1303875" cy="1303875"/>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11" name="Rectangle 10" descr="Tools">
              <a:extLst>
                <a:ext uri="{FF2B5EF4-FFF2-40B4-BE49-F238E27FC236}">
                  <a16:creationId xmlns:a16="http://schemas.microsoft.com/office/drawing/2014/main" xmlns="" id="{E2D023F3-9D3C-4A27-A9D8-FF76E68FFD4E}"/>
                </a:ext>
              </a:extLst>
            </p:cNvPr>
            <p:cNvSpPr/>
            <p:nvPr/>
          </p:nvSpPr>
          <p:spPr>
            <a:xfrm>
              <a:off x="5721938" y="3054937"/>
              <a:ext cx="748125" cy="748125"/>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12" name="Footer Placeholder 11">
            <a:extLst>
              <a:ext uri="{FF2B5EF4-FFF2-40B4-BE49-F238E27FC236}">
                <a16:creationId xmlns:a16="http://schemas.microsoft.com/office/drawing/2014/main" xmlns="" id="{A314E220-6ED5-4F41-9E91-8C917498483F}"/>
              </a:ext>
            </a:extLst>
          </p:cNvPr>
          <p:cNvSpPr>
            <a:spLocks noGrp="1"/>
          </p:cNvSpPr>
          <p:nvPr>
            <p:ph type="ftr" sz="quarter" idx="11"/>
          </p:nvPr>
        </p:nvSpPr>
        <p:spPr/>
        <p:txBody>
          <a:bodyPr/>
          <a:lstStyle/>
          <a:p>
            <a:r>
              <a:rPr lang="en-US"/>
              <a:t>Risk Management in an AGILE environment</a:t>
            </a:r>
            <a:endParaRPr lang="en-US" dirty="0"/>
          </a:p>
        </p:txBody>
      </p:sp>
      <p:sp>
        <p:nvSpPr>
          <p:cNvPr id="13" name="Slide Number Placeholder 12">
            <a:extLst>
              <a:ext uri="{FF2B5EF4-FFF2-40B4-BE49-F238E27FC236}">
                <a16:creationId xmlns:a16="http://schemas.microsoft.com/office/drawing/2014/main" xmlns="" id="{3E592D4C-BEE5-4F4D-A872-65A89EE2B3C6}"/>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1899982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3CB108-1BF3-4CD8-A737-E60E45B70C55}"/>
              </a:ext>
            </a:extLst>
          </p:cNvPr>
          <p:cNvSpPr>
            <a:spLocks noGrp="1"/>
          </p:cNvSpPr>
          <p:nvPr>
            <p:ph type="title"/>
          </p:nvPr>
        </p:nvSpPr>
        <p:spPr/>
        <p:txBody>
          <a:bodyPr/>
          <a:lstStyle/>
          <a:p>
            <a:r>
              <a:rPr lang="nl-BE" dirty="0"/>
              <a:t>How do we start?</a:t>
            </a:r>
          </a:p>
        </p:txBody>
      </p:sp>
      <p:graphicFrame>
        <p:nvGraphicFramePr>
          <p:cNvPr id="3" name="Diagram 2">
            <a:extLst>
              <a:ext uri="{FF2B5EF4-FFF2-40B4-BE49-F238E27FC236}">
                <a16:creationId xmlns:a16="http://schemas.microsoft.com/office/drawing/2014/main" xmlns="" id="{9F993793-C206-4A57-B39E-861E02677006}"/>
              </a:ext>
            </a:extLst>
          </p:cNvPr>
          <p:cNvGraphicFramePr/>
          <p:nvPr>
            <p:extLst>
              <p:ext uri="{D42A27DB-BD31-4B8C-83A1-F6EECF244321}">
                <p14:modId xmlns:p14="http://schemas.microsoft.com/office/powerpoint/2010/main" val="1135870086"/>
              </p:ext>
            </p:extLst>
          </p:nvPr>
        </p:nvGraphicFramePr>
        <p:xfrm>
          <a:off x="2978990" y="609601"/>
          <a:ext cx="7119666" cy="5262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croll: Vertical 3">
            <a:extLst>
              <a:ext uri="{FF2B5EF4-FFF2-40B4-BE49-F238E27FC236}">
                <a16:creationId xmlns:a16="http://schemas.microsoft.com/office/drawing/2014/main" xmlns="" id="{49F65406-CD4C-4070-89B8-D2C0DC4D4784}"/>
              </a:ext>
            </a:extLst>
          </p:cNvPr>
          <p:cNvSpPr/>
          <p:nvPr/>
        </p:nvSpPr>
        <p:spPr>
          <a:xfrm>
            <a:off x="10064140" y="853905"/>
            <a:ext cx="1474839" cy="174768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t>Epic</a:t>
            </a:r>
            <a:r>
              <a:rPr lang="nl-BE" dirty="0"/>
              <a:t> Risk Rating</a:t>
            </a:r>
          </a:p>
        </p:txBody>
      </p:sp>
      <p:sp>
        <p:nvSpPr>
          <p:cNvPr id="5" name="Scroll: Horizontal 4">
            <a:extLst>
              <a:ext uri="{FF2B5EF4-FFF2-40B4-BE49-F238E27FC236}">
                <a16:creationId xmlns:a16="http://schemas.microsoft.com/office/drawing/2014/main" xmlns="" id="{F6B55334-17B5-490F-B294-64C5F4403E7A}"/>
              </a:ext>
            </a:extLst>
          </p:cNvPr>
          <p:cNvSpPr/>
          <p:nvPr/>
        </p:nvSpPr>
        <p:spPr>
          <a:xfrm>
            <a:off x="9890023" y="3409919"/>
            <a:ext cx="1954161" cy="124151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Risk Assessments</a:t>
            </a:r>
          </a:p>
        </p:txBody>
      </p:sp>
      <p:sp>
        <p:nvSpPr>
          <p:cNvPr id="7" name="Right Brace 6">
            <a:extLst>
              <a:ext uri="{FF2B5EF4-FFF2-40B4-BE49-F238E27FC236}">
                <a16:creationId xmlns:a16="http://schemas.microsoft.com/office/drawing/2014/main" xmlns="" id="{BE0B100A-3DE5-427C-A070-3025E86F15E3}"/>
              </a:ext>
            </a:extLst>
          </p:cNvPr>
          <p:cNvSpPr/>
          <p:nvPr/>
        </p:nvSpPr>
        <p:spPr>
          <a:xfrm>
            <a:off x="9549581" y="853905"/>
            <a:ext cx="346587" cy="143497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8" name="Right Brace 7">
            <a:extLst>
              <a:ext uri="{FF2B5EF4-FFF2-40B4-BE49-F238E27FC236}">
                <a16:creationId xmlns:a16="http://schemas.microsoft.com/office/drawing/2014/main" xmlns="" id="{C41B352F-9A42-47CD-9682-435109279FC1}"/>
              </a:ext>
            </a:extLst>
          </p:cNvPr>
          <p:cNvSpPr/>
          <p:nvPr/>
        </p:nvSpPr>
        <p:spPr>
          <a:xfrm>
            <a:off x="9543436" y="2374490"/>
            <a:ext cx="346587" cy="3153219"/>
          </a:xfrm>
          <a:prstGeom prst="rightBrace">
            <a:avLst>
              <a:gd name="adj1" fmla="val 8333"/>
              <a:gd name="adj2" fmla="val 5353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grpSp>
        <p:nvGrpSpPr>
          <p:cNvPr id="9" name="Group 8">
            <a:extLst>
              <a:ext uri="{FF2B5EF4-FFF2-40B4-BE49-F238E27FC236}">
                <a16:creationId xmlns:a16="http://schemas.microsoft.com/office/drawing/2014/main" xmlns="" id="{77A48041-021D-4D13-94B6-1F47B8F82FF8}"/>
              </a:ext>
            </a:extLst>
          </p:cNvPr>
          <p:cNvGrpSpPr/>
          <p:nvPr/>
        </p:nvGrpSpPr>
        <p:grpSpPr>
          <a:xfrm>
            <a:off x="11371003" y="144476"/>
            <a:ext cx="723475" cy="694681"/>
            <a:chOff x="5444063" y="2777062"/>
            <a:chExt cx="1303875" cy="1303875"/>
          </a:xfrm>
        </p:grpSpPr>
        <p:sp>
          <p:nvSpPr>
            <p:cNvPr id="10" name="Oval 9">
              <a:extLst>
                <a:ext uri="{FF2B5EF4-FFF2-40B4-BE49-F238E27FC236}">
                  <a16:creationId xmlns:a16="http://schemas.microsoft.com/office/drawing/2014/main" xmlns="" id="{12B74D40-257C-4291-9FF3-EFCCD7A4A75D}"/>
                </a:ext>
              </a:extLst>
            </p:cNvPr>
            <p:cNvSpPr/>
            <p:nvPr/>
          </p:nvSpPr>
          <p:spPr>
            <a:xfrm>
              <a:off x="5444063" y="2777062"/>
              <a:ext cx="1303875" cy="1303875"/>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11" name="Rectangle 10" descr="Tools">
              <a:extLst>
                <a:ext uri="{FF2B5EF4-FFF2-40B4-BE49-F238E27FC236}">
                  <a16:creationId xmlns:a16="http://schemas.microsoft.com/office/drawing/2014/main" xmlns="" id="{E2D023F3-9D3C-4A27-A9D8-FF76E68FFD4E}"/>
                </a:ext>
              </a:extLst>
            </p:cNvPr>
            <p:cNvSpPr/>
            <p:nvPr/>
          </p:nvSpPr>
          <p:spPr>
            <a:xfrm>
              <a:off x="5721938" y="3054937"/>
              <a:ext cx="748125" cy="748125"/>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12" name="Footer Placeholder 11">
            <a:extLst>
              <a:ext uri="{FF2B5EF4-FFF2-40B4-BE49-F238E27FC236}">
                <a16:creationId xmlns:a16="http://schemas.microsoft.com/office/drawing/2014/main" xmlns="" id="{A314E220-6ED5-4F41-9E91-8C917498483F}"/>
              </a:ext>
            </a:extLst>
          </p:cNvPr>
          <p:cNvSpPr>
            <a:spLocks noGrp="1"/>
          </p:cNvSpPr>
          <p:nvPr>
            <p:ph type="ftr" sz="quarter" idx="11"/>
          </p:nvPr>
        </p:nvSpPr>
        <p:spPr/>
        <p:txBody>
          <a:bodyPr/>
          <a:lstStyle/>
          <a:p>
            <a:r>
              <a:rPr lang="en-US"/>
              <a:t>Risk Management in an AGILE environment</a:t>
            </a:r>
            <a:endParaRPr lang="en-US" dirty="0"/>
          </a:p>
        </p:txBody>
      </p:sp>
      <p:sp>
        <p:nvSpPr>
          <p:cNvPr id="13" name="Slide Number Placeholder 12">
            <a:extLst>
              <a:ext uri="{FF2B5EF4-FFF2-40B4-BE49-F238E27FC236}">
                <a16:creationId xmlns:a16="http://schemas.microsoft.com/office/drawing/2014/main" xmlns="" id="{3E592D4C-BEE5-4F4D-A872-65A89EE2B3C6}"/>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3144467416"/>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TM44567466_Architecture Frame design_SL_V1.pptx" id="{C682F7F7-472B-43B5-B4B9-7C20C5565507}" vid="{60A07E3C-0E63-4AF0-8291-98470A21A23A}"/>
    </a:ext>
  </a:extLst>
</a:theme>
</file>

<file path=ppt/theme/theme2.xml><?xml version="1.0" encoding="utf-8"?>
<a:theme xmlns:a="http://schemas.openxmlformats.org/drawingml/2006/main" name="Titel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lides">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A236E1-64DF-4E50-A38B-2C17C1880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B7BB97-A62F-4534-888F-505637578A57}">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16c05727-aa75-4e4a-9b5f-8a80a1165891"/>
    <ds:schemaRef ds:uri="http://schemas.openxmlformats.org/package/2006/metadata/core-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3C62D4C9-FB7C-42A5-9239-CABAB80115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Architecture Frame design</Template>
  <TotalTime>0</TotalTime>
  <Words>2391</Words>
  <Application>Microsoft Office PowerPoint</Application>
  <PresentationFormat>Custom</PresentationFormat>
  <Paragraphs>201</Paragraphs>
  <Slides>18</Slides>
  <Notes>10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Frame</vt:lpstr>
      <vt:lpstr>Titel Ontwerp</vt:lpstr>
      <vt:lpstr>Slides</vt:lpstr>
      <vt:lpstr>‘Risk’ &amp; ‘AGILE’ The perfect mix?</vt:lpstr>
      <vt:lpstr>What’s AGILE all about?</vt:lpstr>
      <vt:lpstr>PowerPoint Presentation</vt:lpstr>
      <vt:lpstr>How is it set up?</vt:lpstr>
      <vt:lpstr>What’s Risk Management all about?</vt:lpstr>
      <vt:lpstr>Risk management Transition to Agile</vt:lpstr>
      <vt:lpstr>Pillars of Success</vt:lpstr>
      <vt:lpstr>Now…  How do we manage risk in the ‘Change’ track?</vt:lpstr>
      <vt:lpstr>How do we start?</vt:lpstr>
      <vt:lpstr>How do I define the Epic Risk rating?</vt:lpstr>
      <vt:lpstr>Example</vt:lpstr>
      <vt:lpstr>PowerPoint Presentation</vt:lpstr>
      <vt:lpstr>PowerPoint Presentation</vt:lpstr>
      <vt:lpstr>PowerPoint Presentation</vt:lpstr>
      <vt:lpstr>How do we handle all of this???  there are tons of features…</vt:lpstr>
      <vt:lpstr>And what exactly is the 2nd LoD doing?</vt:lpstr>
      <vt:lpstr>Key take-aways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2019-06-08T07:38:12Z</dcterms:created>
  <dcterms:modified xsi:type="dcterms:W3CDTF">2020-04-08T13:55:36Z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