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9" r:id="rId5"/>
    <p:sldId id="311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F56DD5-B786-4D95-BEB8-94755591DF48}">
          <p14:sldIdLst>
            <p14:sldId id="279"/>
            <p14:sldId id="311"/>
            <p14:sldId id="30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2"/>
    <a:srgbClr val="B50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F6281-3D8C-4E10-98FE-F8CBE69C92FC}" v="436" dt="2019-12-11T15:20:52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en Mullan" userId="84466338-bdfc-4d75-bfb3-8bc68d8d6241" providerId="ADAL" clId="{60A87D07-33C8-4EEC-A245-16794BCF545E}"/>
    <pc:docChg chg="custSel delSld modSld modSection">
      <pc:chgData name="Darren Mullan" userId="84466338-bdfc-4d75-bfb3-8bc68d8d6241" providerId="ADAL" clId="{60A87D07-33C8-4EEC-A245-16794BCF545E}" dt="2019-12-11T15:20:52.821" v="523" actId="20577"/>
      <pc:docMkLst>
        <pc:docMk/>
      </pc:docMkLst>
      <pc:sldChg chg="modSp">
        <pc:chgData name="Darren Mullan" userId="84466338-bdfc-4d75-bfb3-8bc68d8d6241" providerId="ADAL" clId="{60A87D07-33C8-4EEC-A245-16794BCF545E}" dt="2019-12-11T15:16:41.483" v="188" actId="20577"/>
        <pc:sldMkLst>
          <pc:docMk/>
          <pc:sldMk cId="1879258466" sldId="279"/>
        </pc:sldMkLst>
        <pc:spChg chg="mod">
          <ac:chgData name="Darren Mullan" userId="84466338-bdfc-4d75-bfb3-8bc68d8d6241" providerId="ADAL" clId="{60A87D07-33C8-4EEC-A245-16794BCF545E}" dt="2019-12-11T15:16:41.483" v="188" actId="20577"/>
          <ac:spMkLst>
            <pc:docMk/>
            <pc:sldMk cId="1879258466" sldId="279"/>
            <ac:spMk id="10" creationId="{00000000-0000-0000-0000-000000000000}"/>
          </ac:spMkLst>
        </pc:spChg>
      </pc:sldChg>
      <pc:sldChg chg="del">
        <pc:chgData name="Darren Mullan" userId="84466338-bdfc-4d75-bfb3-8bc68d8d6241" providerId="ADAL" clId="{60A87D07-33C8-4EEC-A245-16794BCF545E}" dt="2019-12-11T15:09:14.152" v="23" actId="2696"/>
        <pc:sldMkLst>
          <pc:docMk/>
          <pc:sldMk cId="2855678045" sldId="283"/>
        </pc:sldMkLst>
      </pc:sldChg>
      <pc:sldChg chg="del">
        <pc:chgData name="Darren Mullan" userId="84466338-bdfc-4d75-bfb3-8bc68d8d6241" providerId="ADAL" clId="{60A87D07-33C8-4EEC-A245-16794BCF545E}" dt="2019-12-11T15:09:15.148" v="25" actId="2696"/>
        <pc:sldMkLst>
          <pc:docMk/>
          <pc:sldMk cId="831760996" sldId="284"/>
        </pc:sldMkLst>
      </pc:sldChg>
      <pc:sldChg chg="addSp delSp modSp delAnim modAnim">
        <pc:chgData name="Darren Mullan" userId="84466338-bdfc-4d75-bfb3-8bc68d8d6241" providerId="ADAL" clId="{60A87D07-33C8-4EEC-A245-16794BCF545E}" dt="2019-12-11T15:10:47.407" v="85" actId="255"/>
        <pc:sldMkLst>
          <pc:docMk/>
          <pc:sldMk cId="1572020252" sldId="303"/>
        </pc:sldMkLst>
        <pc:spChg chg="del">
          <ac:chgData name="Darren Mullan" userId="84466338-bdfc-4d75-bfb3-8bc68d8d6241" providerId="ADAL" clId="{60A87D07-33C8-4EEC-A245-16794BCF545E}" dt="2019-12-11T15:09:32.517" v="34" actId="478"/>
          <ac:spMkLst>
            <pc:docMk/>
            <pc:sldMk cId="1572020252" sldId="303"/>
            <ac:spMk id="3" creationId="{00000000-0000-0000-0000-000000000000}"/>
          </ac:spMkLst>
        </pc:spChg>
        <pc:spChg chg="mod">
          <ac:chgData name="Darren Mullan" userId="84466338-bdfc-4d75-bfb3-8bc68d8d6241" providerId="ADAL" clId="{60A87D07-33C8-4EEC-A245-16794BCF545E}" dt="2019-12-11T15:10:47.407" v="85" actId="255"/>
          <ac:spMkLst>
            <pc:docMk/>
            <pc:sldMk cId="1572020252" sldId="303"/>
            <ac:spMk id="4" creationId="{00000000-0000-0000-0000-000000000000}"/>
          </ac:spMkLst>
        </pc:spChg>
        <pc:spChg chg="add del mod">
          <ac:chgData name="Darren Mullan" userId="84466338-bdfc-4d75-bfb3-8bc68d8d6241" providerId="ADAL" clId="{60A87D07-33C8-4EEC-A245-16794BCF545E}" dt="2019-12-11T15:10:24.618" v="78" actId="478"/>
          <ac:spMkLst>
            <pc:docMk/>
            <pc:sldMk cId="1572020252" sldId="303"/>
            <ac:spMk id="8" creationId="{48A66307-40F0-4C34-AF21-67CB3B7BCC63}"/>
          </ac:spMkLst>
        </pc:spChg>
        <pc:picChg chg="del">
          <ac:chgData name="Darren Mullan" userId="84466338-bdfc-4d75-bfb3-8bc68d8d6241" providerId="ADAL" clId="{60A87D07-33C8-4EEC-A245-16794BCF545E}" dt="2019-12-11T15:10:27.848" v="80" actId="478"/>
          <ac:picMkLst>
            <pc:docMk/>
            <pc:sldMk cId="1572020252" sldId="303"/>
            <ac:picMk id="6" creationId="{826004E2-D05A-4641-9B4A-74C91EDBA8DB}"/>
          </ac:picMkLst>
        </pc:picChg>
        <pc:picChg chg="del">
          <ac:chgData name="Darren Mullan" userId="84466338-bdfc-4d75-bfb3-8bc68d8d6241" providerId="ADAL" clId="{60A87D07-33C8-4EEC-A245-16794BCF545E}" dt="2019-12-11T15:10:29.597" v="81" actId="478"/>
          <ac:picMkLst>
            <pc:docMk/>
            <pc:sldMk cId="1572020252" sldId="303"/>
            <ac:picMk id="9" creationId="{94D46FCF-B2CD-49CB-B8E7-6CD70B140DC9}"/>
          </ac:picMkLst>
        </pc:picChg>
        <pc:picChg chg="del">
          <ac:chgData name="Darren Mullan" userId="84466338-bdfc-4d75-bfb3-8bc68d8d6241" providerId="ADAL" clId="{60A87D07-33C8-4EEC-A245-16794BCF545E}" dt="2019-12-11T15:10:26.307" v="79" actId="478"/>
          <ac:picMkLst>
            <pc:docMk/>
            <pc:sldMk cId="1572020252" sldId="303"/>
            <ac:picMk id="1028" creationId="{A255A602-D1A5-4AFB-8D67-52A9CD3FA62B}"/>
          </ac:picMkLst>
        </pc:picChg>
      </pc:sldChg>
      <pc:sldChg chg="delSp modSp modAnim">
        <pc:chgData name="Darren Mullan" userId="84466338-bdfc-4d75-bfb3-8bc68d8d6241" providerId="ADAL" clId="{60A87D07-33C8-4EEC-A245-16794BCF545E}" dt="2019-12-11T15:20:52.821" v="523" actId="20577"/>
        <pc:sldMkLst>
          <pc:docMk/>
          <pc:sldMk cId="816565527" sldId="311"/>
        </pc:sldMkLst>
        <pc:spChg chg="mod">
          <ac:chgData name="Darren Mullan" userId="84466338-bdfc-4d75-bfb3-8bc68d8d6241" providerId="ADAL" clId="{60A87D07-33C8-4EEC-A245-16794BCF545E}" dt="2019-12-11T15:20:52.821" v="523" actId="20577"/>
          <ac:spMkLst>
            <pc:docMk/>
            <pc:sldMk cId="816565527" sldId="311"/>
            <ac:spMk id="3" creationId="{00000000-0000-0000-0000-000000000000}"/>
          </ac:spMkLst>
        </pc:spChg>
        <pc:spChg chg="mod">
          <ac:chgData name="Darren Mullan" userId="84466338-bdfc-4d75-bfb3-8bc68d8d6241" providerId="ADAL" clId="{60A87D07-33C8-4EEC-A245-16794BCF545E}" dt="2019-12-11T15:09:20.487" v="33" actId="20577"/>
          <ac:spMkLst>
            <pc:docMk/>
            <pc:sldMk cId="816565527" sldId="311"/>
            <ac:spMk id="4" creationId="{00000000-0000-0000-0000-000000000000}"/>
          </ac:spMkLst>
        </pc:spChg>
        <pc:picChg chg="del">
          <ac:chgData name="Darren Mullan" userId="84466338-bdfc-4d75-bfb3-8bc68d8d6241" providerId="ADAL" clId="{60A87D07-33C8-4EEC-A245-16794BCF545E}" dt="2019-12-11T15:10:32.887" v="82" actId="478"/>
          <ac:picMkLst>
            <pc:docMk/>
            <pc:sldMk cId="816565527" sldId="311"/>
            <ac:picMk id="9" creationId="{8A08A8D9-EB34-468D-AD89-1DE50E2EC9C5}"/>
          </ac:picMkLst>
        </pc:picChg>
      </pc:sldChg>
      <pc:sldChg chg="del">
        <pc:chgData name="Darren Mullan" userId="84466338-bdfc-4d75-bfb3-8bc68d8d6241" providerId="ADAL" clId="{60A87D07-33C8-4EEC-A245-16794BCF545E}" dt="2019-12-11T15:10:16.583" v="68" actId="2696"/>
        <pc:sldMkLst>
          <pc:docMk/>
          <pc:sldMk cId="3662588727" sldId="320"/>
        </pc:sldMkLst>
      </pc:sldChg>
      <pc:sldChg chg="del">
        <pc:chgData name="Darren Mullan" userId="84466338-bdfc-4d75-bfb3-8bc68d8d6241" providerId="ADAL" clId="{60A87D07-33C8-4EEC-A245-16794BCF545E}" dt="2019-12-11T15:10:17.143" v="69" actId="2696"/>
        <pc:sldMkLst>
          <pc:docMk/>
          <pc:sldMk cId="2483430620" sldId="321"/>
        </pc:sldMkLst>
      </pc:sldChg>
      <pc:sldChg chg="del">
        <pc:chgData name="Darren Mullan" userId="84466338-bdfc-4d75-bfb3-8bc68d8d6241" providerId="ADAL" clId="{60A87D07-33C8-4EEC-A245-16794BCF545E}" dt="2019-12-11T15:10:19.053" v="74" actId="2696"/>
        <pc:sldMkLst>
          <pc:docMk/>
          <pc:sldMk cId="367962245" sldId="322"/>
        </pc:sldMkLst>
      </pc:sldChg>
      <pc:sldChg chg="del">
        <pc:chgData name="Darren Mullan" userId="84466338-bdfc-4d75-bfb3-8bc68d8d6241" providerId="ADAL" clId="{60A87D07-33C8-4EEC-A245-16794BCF545E}" dt="2019-12-11T15:10:18.738" v="73" actId="2696"/>
        <pc:sldMkLst>
          <pc:docMk/>
          <pc:sldMk cId="3673272726" sldId="324"/>
        </pc:sldMkLst>
      </pc:sldChg>
      <pc:sldChg chg="del">
        <pc:chgData name="Darren Mullan" userId="84466338-bdfc-4d75-bfb3-8bc68d8d6241" providerId="ADAL" clId="{60A87D07-33C8-4EEC-A245-16794BCF545E}" dt="2019-12-11T15:10:19.328" v="75" actId="2696"/>
        <pc:sldMkLst>
          <pc:docMk/>
          <pc:sldMk cId="3209309530" sldId="325"/>
        </pc:sldMkLst>
      </pc:sldChg>
      <pc:sldChg chg="del">
        <pc:chgData name="Darren Mullan" userId="84466338-bdfc-4d75-bfb3-8bc68d8d6241" providerId="ADAL" clId="{60A87D07-33C8-4EEC-A245-16794BCF545E}" dt="2019-12-11T15:10:19.598" v="76" actId="2696"/>
        <pc:sldMkLst>
          <pc:docMk/>
          <pc:sldMk cId="532302562" sldId="326"/>
        </pc:sldMkLst>
      </pc:sldChg>
      <pc:sldChg chg="del">
        <pc:chgData name="Darren Mullan" userId="84466338-bdfc-4d75-bfb3-8bc68d8d6241" providerId="ADAL" clId="{60A87D07-33C8-4EEC-A245-16794BCF545E}" dt="2019-12-11T15:10:20.415" v="77" actId="2696"/>
        <pc:sldMkLst>
          <pc:docMk/>
          <pc:sldMk cId="1335698243" sldId="327"/>
        </pc:sldMkLst>
      </pc:sldChg>
      <pc:sldChg chg="del">
        <pc:chgData name="Darren Mullan" userId="84466338-bdfc-4d75-bfb3-8bc68d8d6241" providerId="ADAL" clId="{60A87D07-33C8-4EEC-A245-16794BCF545E}" dt="2019-12-11T15:10:17.553" v="70" actId="2696"/>
        <pc:sldMkLst>
          <pc:docMk/>
          <pc:sldMk cId="2343333179" sldId="328"/>
        </pc:sldMkLst>
      </pc:sldChg>
      <pc:sldChg chg="del">
        <pc:chgData name="Darren Mullan" userId="84466338-bdfc-4d75-bfb3-8bc68d8d6241" providerId="ADAL" clId="{60A87D07-33C8-4EEC-A245-16794BCF545E}" dt="2019-12-11T15:10:17.972" v="71" actId="2696"/>
        <pc:sldMkLst>
          <pc:docMk/>
          <pc:sldMk cId="1319434593" sldId="329"/>
        </pc:sldMkLst>
      </pc:sldChg>
      <pc:sldChg chg="del">
        <pc:chgData name="Darren Mullan" userId="84466338-bdfc-4d75-bfb3-8bc68d8d6241" providerId="ADAL" clId="{60A87D07-33C8-4EEC-A245-16794BCF545E}" dt="2019-12-11T15:10:18.397" v="72" actId="2696"/>
        <pc:sldMkLst>
          <pc:docMk/>
          <pc:sldMk cId="4003381795" sldId="330"/>
        </pc:sldMkLst>
      </pc:sldChg>
      <pc:sldChg chg="del">
        <pc:chgData name="Darren Mullan" userId="84466338-bdfc-4d75-bfb3-8bc68d8d6241" providerId="ADAL" clId="{60A87D07-33C8-4EEC-A245-16794BCF545E}" dt="2019-12-11T15:09:14.599" v="24" actId="2696"/>
        <pc:sldMkLst>
          <pc:docMk/>
          <pc:sldMk cId="3897592335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66E35-E96D-4C6A-AFA9-583824938271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64CF6-9E56-425E-969A-3AE3B298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0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64CF6-9E56-425E-969A-3AE3B29802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0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5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6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7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11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8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49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32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4272">
                <a:alpha val="20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200C5-A40C-476F-A641-BCEA2FEB95E8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1737-017E-42EE-B0AD-AFC08228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36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7920" y="1197327"/>
            <a:ext cx="91619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3200" dirty="0">
              <a:solidFill>
                <a:srgbClr val="003C71"/>
              </a:solidFill>
              <a:latin typeface="FSAlbert" panose="02000503040000020004" pitchFamily="2" charset="0"/>
              <a:cs typeface="Arial" panose="020B0604020202020204" pitchFamily="34" charset="0"/>
            </a:endParaRPr>
          </a:p>
          <a:p>
            <a:pPr algn="r"/>
            <a:r>
              <a:rPr lang="en-US" sz="3200" dirty="0">
                <a:solidFill>
                  <a:srgbClr val="003C71"/>
                </a:solidFill>
                <a:latin typeface="FSAlbert" panose="02000503040000020004" pitchFamily="2" charset="0"/>
                <a:cs typeface="Arial" panose="020B0604020202020204" pitchFamily="34" charset="0"/>
              </a:rPr>
              <a:t>2020 Awards Nomination Supporting Slide</a:t>
            </a:r>
            <a:r>
              <a:rPr lang="en-GB" sz="3200" dirty="0">
                <a:solidFill>
                  <a:srgbClr val="003C71"/>
                </a:solidFill>
                <a:latin typeface="FSAlbert" panose="02000503040000020004" pitchFamily="2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en-GB" sz="3200" dirty="0">
              <a:solidFill>
                <a:srgbClr val="003C71"/>
              </a:solidFill>
              <a:latin typeface="FSAlbert" panose="02000503040000020004" pitchFamily="2" charset="0"/>
              <a:cs typeface="Arial" panose="020B0604020202020204" pitchFamily="34" charset="0"/>
            </a:endParaRPr>
          </a:p>
          <a:p>
            <a:pPr algn="r"/>
            <a:endParaRPr lang="en-US" sz="1000" b="1" dirty="0">
              <a:solidFill>
                <a:srgbClr val="003C71"/>
              </a:solidFill>
              <a:latin typeface="FSAlbert" panose="02000503040000020004" pitchFamily="2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irm-nt01\Documents\IRM MARKETING\Viren\Institute-of-Risk-Management_title-graph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1" y="616"/>
            <a:ext cx="3810001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irm-nt01\Documents\IRM MARKETING\Viren\irm-logo_hi_res_transpa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876" y="0"/>
            <a:ext cx="1051124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F6DB29C-B389-44C7-8E52-B90AAB9020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0" y="4732990"/>
            <a:ext cx="916192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5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7260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Please complete the following slide, which might be shown at the event where awards are announced.</a:t>
            </a:r>
          </a:p>
          <a:p>
            <a:pPr marL="0" indent="0">
              <a:buNone/>
            </a:pPr>
            <a:r>
              <a:rPr lang="en-IE" dirty="0"/>
              <a:t>Apart from the required details on the nominee and award category:</a:t>
            </a:r>
          </a:p>
          <a:p>
            <a:r>
              <a:rPr lang="en-IE" dirty="0"/>
              <a:t>Feel free to use any text or images to complete the rest of the slide.</a:t>
            </a:r>
          </a:p>
          <a:p>
            <a:r>
              <a:rPr lang="en-IE" dirty="0"/>
              <a:t>Be creative, but make sure the audience can understand the key points about your </a:t>
            </a:r>
            <a:r>
              <a:rPr lang="en-IE"/>
              <a:t>award nomination.</a:t>
            </a:r>
            <a:endParaRPr lang="en-IE" dirty="0"/>
          </a:p>
          <a:p>
            <a:r>
              <a:rPr lang="en-IE" dirty="0"/>
              <a:t>Do not use any animations in your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80528" y="0"/>
            <a:ext cx="911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>
                <a:solidFill>
                  <a:srgbClr val="004272"/>
                </a:solidFill>
                <a:latin typeface="FSAlbert" panose="02000503040000020004" pitchFamily="2" charset="0"/>
              </a:rPr>
              <a:t>Guidance</a:t>
            </a:r>
          </a:p>
        </p:txBody>
      </p:sp>
      <p:pic>
        <p:nvPicPr>
          <p:cNvPr id="5" name="Picture 2" descr="\\irm-nt01\Documents\IRM MARKETING\Viren\Institute-of-Risk-Management_title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1" y="616"/>
            <a:ext cx="3810001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\\irm-nt01\Documents\IRM MARKETING\Viren\irm-logo_hi_res_transparent.png">
            <a:extLst>
              <a:ext uri="{FF2B5EF4-FFF2-40B4-BE49-F238E27FC236}">
                <a16:creationId xmlns:a16="http://schemas.microsoft.com/office/drawing/2014/main" xmlns="" id="{D3888C78-007C-456D-B682-093FC4AC7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43" y="6080854"/>
            <a:ext cx="1051124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56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090" y="0"/>
            <a:ext cx="5334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4272"/>
                </a:solidFill>
                <a:latin typeface="FSAlbert" panose="02000503040000020004" pitchFamily="2" charset="0"/>
              </a:rPr>
              <a:t>Nominee:</a:t>
            </a:r>
          </a:p>
          <a:p>
            <a:r>
              <a:rPr lang="en-GB" sz="2000" dirty="0">
                <a:solidFill>
                  <a:srgbClr val="004272"/>
                </a:solidFill>
                <a:latin typeface="FSAlbert" panose="02000503040000020004" pitchFamily="2" charset="0"/>
              </a:rPr>
              <a:t>Award Category:</a:t>
            </a:r>
          </a:p>
        </p:txBody>
      </p:sp>
      <p:pic>
        <p:nvPicPr>
          <p:cNvPr id="5" name="Picture 2" descr="\\irm-nt01\Documents\IRM MARKETING\Viren\Institute-of-Risk-Management_title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1" y="616"/>
            <a:ext cx="3810001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\\irm-nt01\Documents\IRM MARKETING\Viren\irm-logo_hi_res_transparent.png">
            <a:extLst>
              <a:ext uri="{FF2B5EF4-FFF2-40B4-BE49-F238E27FC236}">
                <a16:creationId xmlns:a16="http://schemas.microsoft.com/office/drawing/2014/main" xmlns="" id="{B4769A3C-F481-470C-BD8F-2D3688FAC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43" y="6080854"/>
            <a:ext cx="1051124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02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42E8563085394790406A127739E1CD" ma:contentTypeVersion="11" ma:contentTypeDescription="Create a new document." ma:contentTypeScope="" ma:versionID="38759fef77da15c04611a31ec5b8ea35">
  <xsd:schema xmlns:xsd="http://www.w3.org/2001/XMLSchema" xmlns:xs="http://www.w3.org/2001/XMLSchema" xmlns:p="http://schemas.microsoft.com/office/2006/metadata/properties" xmlns:ns3="63edec58-cc9c-4458-bc19-2ddc978cfb02" xmlns:ns4="d93685dc-2516-415f-8bd9-25ee3b5a0c84" targetNamespace="http://schemas.microsoft.com/office/2006/metadata/properties" ma:root="true" ma:fieldsID="db4fb11698c624a5de8ab99c03c79885" ns3:_="" ns4:_="">
    <xsd:import namespace="63edec58-cc9c-4458-bc19-2ddc978cfb02"/>
    <xsd:import namespace="d93685dc-2516-415f-8bd9-25ee3b5a0c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dec58-cc9c-4458-bc19-2ddc978cfb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685dc-2516-415f-8bd9-25ee3b5a0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1A8C6-235A-459D-928F-C5A75B0087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ACD04E-9F5A-4A4F-A031-A4B9C8AF5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edec58-cc9c-4458-bc19-2ddc978cfb02"/>
    <ds:schemaRef ds:uri="d93685dc-2516-415f-8bd9-25ee3b5a0c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572F36-6675-4970-8166-EF9FE2D7F8A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d93685dc-2516-415f-8bd9-25ee3b5a0c84"/>
    <ds:schemaRef ds:uri="63edec58-cc9c-4458-bc19-2ddc978cfb0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85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Virtual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Evening</dc:title>
  <dc:creator>Gail Easterbrook</dc:creator>
  <cp:lastModifiedBy>Rory Poole</cp:lastModifiedBy>
  <cp:revision>1</cp:revision>
  <dcterms:created xsi:type="dcterms:W3CDTF">2015-09-23T16:03:37Z</dcterms:created>
  <dcterms:modified xsi:type="dcterms:W3CDTF">2019-12-20T15:39:19Z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0x0101002E42E8563085394790406A127739E1CD</vt:lpwstr>
  </property>
</Properties>
</file>